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handoutMasterIdLst>
    <p:handoutMasterId r:id="rId38"/>
  </p:handoutMasterIdLst>
  <p:sldIdLst>
    <p:sldId id="301" r:id="rId5"/>
    <p:sldId id="297" r:id="rId6"/>
    <p:sldId id="299" r:id="rId7"/>
    <p:sldId id="296" r:id="rId8"/>
    <p:sldId id="298" r:id="rId9"/>
    <p:sldId id="304" r:id="rId10"/>
    <p:sldId id="305" r:id="rId11"/>
    <p:sldId id="316" r:id="rId12"/>
    <p:sldId id="306" r:id="rId13"/>
    <p:sldId id="307" r:id="rId14"/>
    <p:sldId id="315" r:id="rId15"/>
    <p:sldId id="308" r:id="rId16"/>
    <p:sldId id="309" r:id="rId17"/>
    <p:sldId id="310" r:id="rId18"/>
    <p:sldId id="311" r:id="rId19"/>
    <p:sldId id="318" r:id="rId20"/>
    <p:sldId id="312" r:id="rId21"/>
    <p:sldId id="323" r:id="rId22"/>
    <p:sldId id="319" r:id="rId23"/>
    <p:sldId id="325" r:id="rId24"/>
    <p:sldId id="320" r:id="rId25"/>
    <p:sldId id="326" r:id="rId26"/>
    <p:sldId id="327" r:id="rId27"/>
    <p:sldId id="328" r:id="rId28"/>
    <p:sldId id="329" r:id="rId29"/>
    <p:sldId id="330" r:id="rId30"/>
    <p:sldId id="331" r:id="rId31"/>
    <p:sldId id="334" r:id="rId32"/>
    <p:sldId id="321" r:id="rId33"/>
    <p:sldId id="324" r:id="rId34"/>
    <p:sldId id="335" r:id="rId35"/>
    <p:sldId id="313" r:id="rId36"/>
    <p:sldId id="336" r:id="rId37"/>
  </p:sldIdLst>
  <p:sldSz cx="12192000" cy="6858000"/>
  <p:notesSz cx="6858000" cy="9144000"/>
  <p:embeddedFontLst>
    <p:embeddedFont>
      <p:font typeface="Kensington Test Compressed" panose="020B0604020202020204" charset="0"/>
      <p:regular r:id="rId39"/>
      <p:bold r:id="rId40"/>
      <p:italic r:id="rId41"/>
      <p:boldItalic r:id="rId42"/>
    </p:embeddedFont>
    <p:embeddedFont>
      <p:font typeface="Montserrat" panose="00000500000000000000" pitchFamily="2"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A9E39C-94EF-FC55-753A-C26E75913669}" v="77" dt="2026-05-27T15:44:03.995"/>
    <p1510:client id="{6A1EA180-A008-7573-51BD-17870EAF5BCE}" v="1" dt="2026-05-26T14:10:50.9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6327"/>
  </p:normalViewPr>
  <p:slideViewPr>
    <p:cSldViewPr snapToGrid="0" showGuides="1">
      <p:cViewPr varScale="1">
        <p:scale>
          <a:sx n="107" d="100"/>
          <a:sy n="107" d="100"/>
        </p:scale>
        <p:origin x="714" y="11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7" d="100"/>
          <a:sy n="107" d="100"/>
        </p:scale>
        <p:origin x="4080"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46"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iley, Francesca" userId="S::francesca.hailey-at-su@rhul.ac.uk::70676fb0-98d4-4419-b766-0feb32b23e40" providerId="AD" clId="Web-{6A1EA180-A008-7573-51BD-17870EAF5BCE}"/>
    <pc:docChg chg="delSld">
      <pc:chgData name="Hailey, Francesca" userId="S::francesca.hailey-at-su@rhul.ac.uk::70676fb0-98d4-4419-b766-0feb32b23e40" providerId="AD" clId="Web-{6A1EA180-A008-7573-51BD-17870EAF5BCE}" dt="2026-05-26T14:10:50.926" v="0"/>
      <pc:docMkLst>
        <pc:docMk/>
      </pc:docMkLst>
      <pc:sldChg chg="del">
        <pc:chgData name="Hailey, Francesca" userId="S::francesca.hailey-at-su@rhul.ac.uk::70676fb0-98d4-4419-b766-0feb32b23e40" providerId="AD" clId="Web-{6A1EA180-A008-7573-51BD-17870EAF5BCE}" dt="2026-05-26T14:10:50.926" v="0"/>
        <pc:sldMkLst>
          <pc:docMk/>
          <pc:sldMk cId="3266557256" sldId="317"/>
        </pc:sldMkLst>
      </pc:sldChg>
    </pc:docChg>
  </pc:docChgLst>
  <pc:docChgLst>
    <pc:chgData name="Hailey, Francesca" userId="S::francesca.hailey-at-su@rhul.ac.uk::70676fb0-98d4-4419-b766-0feb32b23e40" providerId="AD" clId="Web-{51A9E39C-94EF-FC55-753A-C26E75913669}"/>
    <pc:docChg chg="addSld modSld sldOrd">
      <pc:chgData name="Hailey, Francesca" userId="S::francesca.hailey-at-su@rhul.ac.uk::70676fb0-98d4-4419-b766-0feb32b23e40" providerId="AD" clId="Web-{51A9E39C-94EF-FC55-753A-C26E75913669}" dt="2026-05-27T15:44:03.995" v="46" actId="1076"/>
      <pc:docMkLst>
        <pc:docMk/>
      </pc:docMkLst>
      <pc:sldChg chg="modSp">
        <pc:chgData name="Hailey, Francesca" userId="S::francesca.hailey-at-su@rhul.ac.uk::70676fb0-98d4-4419-b766-0feb32b23e40" providerId="AD" clId="Web-{51A9E39C-94EF-FC55-753A-C26E75913669}" dt="2026-05-27T15:44:03.995" v="46" actId="1076"/>
        <pc:sldMkLst>
          <pc:docMk/>
          <pc:sldMk cId="3306661922" sldId="313"/>
        </pc:sldMkLst>
        <pc:spChg chg="mod">
          <ac:chgData name="Hailey, Francesca" userId="S::francesca.hailey-at-su@rhul.ac.uk::70676fb0-98d4-4419-b766-0feb32b23e40" providerId="AD" clId="Web-{51A9E39C-94EF-FC55-753A-C26E75913669}" dt="2026-05-27T15:43:58.511" v="45" actId="1076"/>
          <ac:spMkLst>
            <pc:docMk/>
            <pc:sldMk cId="3306661922" sldId="313"/>
            <ac:spMk id="3" creationId="{AED4F041-4035-74ED-7E84-CDD379E4591C}"/>
          </ac:spMkLst>
        </pc:spChg>
        <pc:spChg chg="mod">
          <ac:chgData name="Hailey, Francesca" userId="S::francesca.hailey-at-su@rhul.ac.uk::70676fb0-98d4-4419-b766-0feb32b23e40" providerId="AD" clId="Web-{51A9E39C-94EF-FC55-753A-C26E75913669}" dt="2026-05-27T15:44:03.995" v="46" actId="1076"/>
          <ac:spMkLst>
            <pc:docMk/>
            <pc:sldMk cId="3306661922" sldId="313"/>
            <ac:spMk id="4" creationId="{0651A04B-B83D-C2EE-8FAD-F0BDD56063B9}"/>
          </ac:spMkLst>
        </pc:spChg>
      </pc:sldChg>
      <pc:sldChg chg="addSp delSp modSp add ord replId">
        <pc:chgData name="Hailey, Francesca" userId="S::francesca.hailey-at-su@rhul.ac.uk::70676fb0-98d4-4419-b766-0feb32b23e40" providerId="AD" clId="Web-{51A9E39C-94EF-FC55-753A-C26E75913669}" dt="2026-05-27T15:43:32.400" v="34"/>
        <pc:sldMkLst>
          <pc:docMk/>
          <pc:sldMk cId="2575776406" sldId="336"/>
        </pc:sldMkLst>
        <pc:spChg chg="mod">
          <ac:chgData name="Hailey, Francesca" userId="S::francesca.hailey-at-su@rhul.ac.uk::70676fb0-98d4-4419-b766-0feb32b23e40" providerId="AD" clId="Web-{51A9E39C-94EF-FC55-753A-C26E75913669}" dt="2026-05-27T15:42:44.742" v="28" actId="20577"/>
          <ac:spMkLst>
            <pc:docMk/>
            <pc:sldMk cId="2575776406" sldId="336"/>
            <ac:spMk id="3" creationId="{1A6EE476-1FF8-7043-4B5B-8EAB489AA729}"/>
          </ac:spMkLst>
        </pc:spChg>
        <pc:spChg chg="del mod">
          <ac:chgData name="Hailey, Francesca" userId="S::francesca.hailey-at-su@rhul.ac.uk::70676fb0-98d4-4419-b766-0feb32b23e40" providerId="AD" clId="Web-{51A9E39C-94EF-FC55-753A-C26E75913669}" dt="2026-05-27T15:42:02.444" v="3"/>
          <ac:spMkLst>
            <pc:docMk/>
            <pc:sldMk cId="2575776406" sldId="336"/>
            <ac:spMk id="4" creationId="{E6F3DF41-3094-69DE-3280-E0773F2BA7AA}"/>
          </ac:spMkLst>
        </pc:spChg>
        <pc:picChg chg="add mod modCrop">
          <ac:chgData name="Hailey, Francesca" userId="S::francesca.hailey-at-su@rhul.ac.uk::70676fb0-98d4-4419-b766-0feb32b23e40" providerId="AD" clId="Web-{51A9E39C-94EF-FC55-753A-C26E75913669}" dt="2026-05-27T15:43:13.462" v="32" actId="1076"/>
          <ac:picMkLst>
            <pc:docMk/>
            <pc:sldMk cId="2575776406" sldId="336"/>
            <ac:picMk id="6" creationId="{193B2D1A-1AA0-BD29-9622-806E2F5B1D59}"/>
          </ac:picMkLst>
        </pc:picChg>
      </pc:sldChg>
    </pc:docChg>
  </pc:docChgLst>
  <pc:docChgLst>
    <pc:chgData name="Hailey, Francesca" userId="S::francesca.hailey-at-su@rhul.ac.uk::70676fb0-98d4-4419-b766-0feb32b23e40" providerId="AD" clId="Web-{7FDF18DA-B843-AE58-DDEB-D2363CF39CDB}"/>
    <pc:docChg chg="modSld">
      <pc:chgData name="Hailey, Francesca" userId="S::francesca.hailey-at-su@rhul.ac.uk::70676fb0-98d4-4419-b766-0feb32b23e40" providerId="AD" clId="Web-{7FDF18DA-B843-AE58-DDEB-D2363CF39CDB}" dt="2026-05-06T09:18:56.677" v="495" actId="20577"/>
      <pc:docMkLst>
        <pc:docMk/>
      </pc:docMkLst>
      <pc:sldChg chg="modSp">
        <pc:chgData name="Hailey, Francesca" userId="S::francesca.hailey-at-su@rhul.ac.uk::70676fb0-98d4-4419-b766-0feb32b23e40" providerId="AD" clId="Web-{7FDF18DA-B843-AE58-DDEB-D2363CF39CDB}" dt="2026-05-06T08:53:10.926" v="82" actId="1076"/>
        <pc:sldMkLst>
          <pc:docMk/>
          <pc:sldMk cId="1203848373" sldId="296"/>
        </pc:sldMkLst>
        <pc:spChg chg="mod">
          <ac:chgData name="Hailey, Francesca" userId="S::francesca.hailey-at-su@rhul.ac.uk::70676fb0-98d4-4419-b766-0feb32b23e40" providerId="AD" clId="Web-{7FDF18DA-B843-AE58-DDEB-D2363CF39CDB}" dt="2026-05-06T08:50:57.063" v="77" actId="20577"/>
          <ac:spMkLst>
            <pc:docMk/>
            <pc:sldMk cId="1203848373" sldId="296"/>
            <ac:spMk id="4" creationId="{9875ED5D-FFF0-EE68-BA9B-95D4EC1CDDBA}"/>
          </ac:spMkLst>
        </pc:spChg>
        <pc:spChg chg="mod">
          <ac:chgData name="Hailey, Francesca" userId="S::francesca.hailey-at-su@rhul.ac.uk::70676fb0-98d4-4419-b766-0feb32b23e40" providerId="AD" clId="Web-{7FDF18DA-B843-AE58-DDEB-D2363CF39CDB}" dt="2026-05-06T08:48:34.338" v="39" actId="20577"/>
          <ac:spMkLst>
            <pc:docMk/>
            <pc:sldMk cId="1203848373" sldId="296"/>
            <ac:spMk id="12" creationId="{7EC02930-5999-44B3-8349-7CC74152B829}"/>
          </ac:spMkLst>
        </pc:spChg>
        <pc:spChg chg="mod">
          <ac:chgData name="Hailey, Francesca" userId="S::francesca.hailey-at-su@rhul.ac.uk::70676fb0-98d4-4419-b766-0feb32b23e40" providerId="AD" clId="Web-{7FDF18DA-B843-AE58-DDEB-D2363CF39CDB}" dt="2026-05-06T08:53:10.926" v="82" actId="1076"/>
          <ac:spMkLst>
            <pc:docMk/>
            <pc:sldMk cId="1203848373" sldId="296"/>
            <ac:spMk id="47" creationId="{28E00EFB-31A4-F08A-DE2C-633F2EB5E6CC}"/>
          </ac:spMkLst>
        </pc:spChg>
      </pc:sldChg>
      <pc:sldChg chg="modSp">
        <pc:chgData name="Hailey, Francesca" userId="S::francesca.hailey-at-su@rhul.ac.uk::70676fb0-98d4-4419-b766-0feb32b23e40" providerId="AD" clId="Web-{7FDF18DA-B843-AE58-DDEB-D2363CF39CDB}" dt="2026-05-06T08:40:41.895" v="12" actId="20577"/>
        <pc:sldMkLst>
          <pc:docMk/>
          <pc:sldMk cId="1570104627" sldId="297"/>
        </pc:sldMkLst>
        <pc:spChg chg="mod">
          <ac:chgData name="Hailey, Francesca" userId="S::francesca.hailey-at-su@rhul.ac.uk::70676fb0-98d4-4419-b766-0feb32b23e40" providerId="AD" clId="Web-{7FDF18DA-B843-AE58-DDEB-D2363CF39CDB}" dt="2026-05-06T08:40:41.895" v="12" actId="20577"/>
          <ac:spMkLst>
            <pc:docMk/>
            <pc:sldMk cId="1570104627" sldId="297"/>
            <ac:spMk id="17" creationId="{64CD4EDD-2B52-A309-B636-A6C4629DB3FD}"/>
          </ac:spMkLst>
        </pc:spChg>
      </pc:sldChg>
      <pc:sldChg chg="modSp">
        <pc:chgData name="Hailey, Francesca" userId="S::francesca.hailey-at-su@rhul.ac.uk::70676fb0-98d4-4419-b766-0feb32b23e40" providerId="AD" clId="Web-{7FDF18DA-B843-AE58-DDEB-D2363CF39CDB}" dt="2026-05-06T08:42:24.412" v="15" actId="1076"/>
        <pc:sldMkLst>
          <pc:docMk/>
          <pc:sldMk cId="1319772327" sldId="298"/>
        </pc:sldMkLst>
        <pc:spChg chg="mod">
          <ac:chgData name="Hailey, Francesca" userId="S::francesca.hailey-at-su@rhul.ac.uk::70676fb0-98d4-4419-b766-0feb32b23e40" providerId="AD" clId="Web-{7FDF18DA-B843-AE58-DDEB-D2363CF39CDB}" dt="2026-05-06T08:42:24.412" v="15" actId="1076"/>
          <ac:spMkLst>
            <pc:docMk/>
            <pc:sldMk cId="1319772327" sldId="298"/>
            <ac:spMk id="3" creationId="{AED4F041-4035-74ED-7E84-CDD379E4591C}"/>
          </ac:spMkLst>
        </pc:spChg>
      </pc:sldChg>
      <pc:sldChg chg="addSp delSp modSp">
        <pc:chgData name="Hailey, Francesca" userId="S::francesca.hailey-at-su@rhul.ac.uk::70676fb0-98d4-4419-b766-0feb32b23e40" providerId="AD" clId="Web-{7FDF18DA-B843-AE58-DDEB-D2363CF39CDB}" dt="2026-05-06T08:48:28.759" v="38" actId="1076"/>
        <pc:sldMkLst>
          <pc:docMk/>
          <pc:sldMk cId="1649076094" sldId="299"/>
        </pc:sldMkLst>
        <pc:picChg chg="add mod modCrop">
          <ac:chgData name="Hailey, Francesca" userId="S::francesca.hailey-at-su@rhul.ac.uk::70676fb0-98d4-4419-b766-0feb32b23e40" providerId="AD" clId="Web-{7FDF18DA-B843-AE58-DDEB-D2363CF39CDB}" dt="2026-05-06T08:48:27.322" v="37" actId="1076"/>
          <ac:picMkLst>
            <pc:docMk/>
            <pc:sldMk cId="1649076094" sldId="299"/>
            <ac:picMk id="5" creationId="{45AC9B5B-C5A9-601F-0352-1456A081E2F0}"/>
          </ac:picMkLst>
        </pc:picChg>
        <pc:picChg chg="mod">
          <ac:chgData name="Hailey, Francesca" userId="S::francesca.hailey-at-su@rhul.ac.uk::70676fb0-98d4-4419-b766-0feb32b23e40" providerId="AD" clId="Web-{7FDF18DA-B843-AE58-DDEB-D2363CF39CDB}" dt="2026-05-06T08:48:28.759" v="38" actId="1076"/>
          <ac:picMkLst>
            <pc:docMk/>
            <pc:sldMk cId="1649076094" sldId="299"/>
            <ac:picMk id="6" creationId="{FDFA9613-902C-A9E2-FEFB-712577F347EF}"/>
          </ac:picMkLst>
        </pc:picChg>
      </pc:sldChg>
      <pc:sldChg chg="modSp">
        <pc:chgData name="Hailey, Francesca" userId="S::francesca.hailey-at-su@rhul.ac.uk::70676fb0-98d4-4419-b766-0feb32b23e40" providerId="AD" clId="Web-{7FDF18DA-B843-AE58-DDEB-D2363CF39CDB}" dt="2026-05-06T08:45:51.860" v="29" actId="20577"/>
        <pc:sldMkLst>
          <pc:docMk/>
          <pc:sldMk cId="989381819" sldId="301"/>
        </pc:sldMkLst>
        <pc:spChg chg="mod">
          <ac:chgData name="Hailey, Francesca" userId="S::francesca.hailey-at-su@rhul.ac.uk::70676fb0-98d4-4419-b766-0feb32b23e40" providerId="AD" clId="Web-{7FDF18DA-B843-AE58-DDEB-D2363CF39CDB}" dt="2026-05-06T08:45:51.860" v="29" actId="20577"/>
          <ac:spMkLst>
            <pc:docMk/>
            <pc:sldMk cId="989381819" sldId="301"/>
            <ac:spMk id="2" creationId="{75B9B71F-427F-0A1A-BC14-7C2772E48ACC}"/>
          </ac:spMkLst>
        </pc:spChg>
      </pc:sldChg>
      <pc:sldChg chg="modSp">
        <pc:chgData name="Hailey, Francesca" userId="S::francesca.hailey-at-su@rhul.ac.uk::70676fb0-98d4-4419-b766-0feb32b23e40" providerId="AD" clId="Web-{7FDF18DA-B843-AE58-DDEB-D2363CF39CDB}" dt="2026-05-06T08:53:44.427" v="94" actId="20577"/>
        <pc:sldMkLst>
          <pc:docMk/>
          <pc:sldMk cId="3047262054" sldId="304"/>
        </pc:sldMkLst>
        <pc:spChg chg="mod">
          <ac:chgData name="Hailey, Francesca" userId="S::francesca.hailey-at-su@rhul.ac.uk::70676fb0-98d4-4419-b766-0feb32b23e40" providerId="AD" clId="Web-{7FDF18DA-B843-AE58-DDEB-D2363CF39CDB}" dt="2026-05-06T08:53:44.427" v="94" actId="20577"/>
          <ac:spMkLst>
            <pc:docMk/>
            <pc:sldMk cId="3047262054" sldId="304"/>
            <ac:spMk id="17" creationId="{64CD4EDD-2B52-A309-B636-A6C4629DB3FD}"/>
          </ac:spMkLst>
        </pc:spChg>
      </pc:sldChg>
      <pc:sldChg chg="modSp">
        <pc:chgData name="Hailey, Francesca" userId="S::francesca.hailey-at-su@rhul.ac.uk::70676fb0-98d4-4419-b766-0feb32b23e40" providerId="AD" clId="Web-{7FDF18DA-B843-AE58-DDEB-D2363CF39CDB}" dt="2026-05-06T08:44:32.401" v="28" actId="20577"/>
        <pc:sldMkLst>
          <pc:docMk/>
          <pc:sldMk cId="2150107511" sldId="305"/>
        </pc:sldMkLst>
        <pc:spChg chg="mod">
          <ac:chgData name="Hailey, Francesca" userId="S::francesca.hailey-at-su@rhul.ac.uk::70676fb0-98d4-4419-b766-0feb32b23e40" providerId="AD" clId="Web-{7FDF18DA-B843-AE58-DDEB-D2363CF39CDB}" dt="2026-05-06T08:44:32.401" v="28" actId="20577"/>
          <ac:spMkLst>
            <pc:docMk/>
            <pc:sldMk cId="2150107511" sldId="305"/>
            <ac:spMk id="4" creationId="{7A0CB1C7-18A3-7817-85B2-8E6F3DD4312B}"/>
          </ac:spMkLst>
        </pc:spChg>
      </pc:sldChg>
      <pc:sldChg chg="modSp">
        <pc:chgData name="Hailey, Francesca" userId="S::francesca.hailey-at-su@rhul.ac.uk::70676fb0-98d4-4419-b766-0feb32b23e40" providerId="AD" clId="Web-{7FDF18DA-B843-AE58-DDEB-D2363CF39CDB}" dt="2026-05-06T09:04:50.293" v="156" actId="20577"/>
        <pc:sldMkLst>
          <pc:docMk/>
          <pc:sldMk cId="2036759836" sldId="306"/>
        </pc:sldMkLst>
        <pc:spChg chg="mod">
          <ac:chgData name="Hailey, Francesca" userId="S::francesca.hailey-at-su@rhul.ac.uk::70676fb0-98d4-4419-b766-0feb32b23e40" providerId="AD" clId="Web-{7FDF18DA-B843-AE58-DDEB-D2363CF39CDB}" dt="2026-05-06T09:04:50.293" v="156" actId="20577"/>
          <ac:spMkLst>
            <pc:docMk/>
            <pc:sldMk cId="2036759836" sldId="306"/>
            <ac:spMk id="17" creationId="{64CD4EDD-2B52-A309-B636-A6C4629DB3FD}"/>
          </ac:spMkLst>
        </pc:spChg>
      </pc:sldChg>
      <pc:sldChg chg="modSp">
        <pc:chgData name="Hailey, Francesca" userId="S::francesca.hailey-at-su@rhul.ac.uk::70676fb0-98d4-4419-b766-0feb32b23e40" providerId="AD" clId="Web-{7FDF18DA-B843-AE58-DDEB-D2363CF39CDB}" dt="2026-05-06T09:05:03.684" v="162" actId="20577"/>
        <pc:sldMkLst>
          <pc:docMk/>
          <pc:sldMk cId="2579020100" sldId="307"/>
        </pc:sldMkLst>
        <pc:spChg chg="mod">
          <ac:chgData name="Hailey, Francesca" userId="S::francesca.hailey-at-su@rhul.ac.uk::70676fb0-98d4-4419-b766-0feb32b23e40" providerId="AD" clId="Web-{7FDF18DA-B843-AE58-DDEB-D2363CF39CDB}" dt="2026-05-06T09:05:03.684" v="162" actId="20577"/>
          <ac:spMkLst>
            <pc:docMk/>
            <pc:sldMk cId="2579020100" sldId="307"/>
            <ac:spMk id="3" creationId="{D0E0A41A-3CD7-D485-15FF-6E22B16AA79D}"/>
          </ac:spMkLst>
        </pc:spChg>
      </pc:sldChg>
      <pc:sldChg chg="modSp">
        <pc:chgData name="Hailey, Francesca" userId="S::francesca.hailey-at-su@rhul.ac.uk::70676fb0-98d4-4419-b766-0feb32b23e40" providerId="AD" clId="Web-{7FDF18DA-B843-AE58-DDEB-D2363CF39CDB}" dt="2026-05-06T09:13:06.184" v="360" actId="1076"/>
        <pc:sldMkLst>
          <pc:docMk/>
          <pc:sldMk cId="1203640290" sldId="308"/>
        </pc:sldMkLst>
        <pc:spChg chg="mod">
          <ac:chgData name="Hailey, Francesca" userId="S::francesca.hailey-at-su@rhul.ac.uk::70676fb0-98d4-4419-b766-0feb32b23e40" providerId="AD" clId="Web-{7FDF18DA-B843-AE58-DDEB-D2363CF39CDB}" dt="2026-05-06T09:13:06.184" v="360" actId="1076"/>
          <ac:spMkLst>
            <pc:docMk/>
            <pc:sldMk cId="1203640290" sldId="308"/>
            <ac:spMk id="4" creationId="{DC208557-95DD-28B9-BA81-91CF6202A64D}"/>
          </ac:spMkLst>
        </pc:spChg>
      </pc:sldChg>
      <pc:sldChg chg="modSp">
        <pc:chgData name="Hailey, Francesca" userId="S::francesca.hailey-at-su@rhul.ac.uk::70676fb0-98d4-4419-b766-0feb32b23e40" providerId="AD" clId="Web-{7FDF18DA-B843-AE58-DDEB-D2363CF39CDB}" dt="2026-05-06T09:13:57.669" v="368" actId="20577"/>
        <pc:sldMkLst>
          <pc:docMk/>
          <pc:sldMk cId="1753843862" sldId="309"/>
        </pc:sldMkLst>
        <pc:spChg chg="mod">
          <ac:chgData name="Hailey, Francesca" userId="S::francesca.hailey-at-su@rhul.ac.uk::70676fb0-98d4-4419-b766-0feb32b23e40" providerId="AD" clId="Web-{7FDF18DA-B843-AE58-DDEB-D2363CF39CDB}" dt="2026-05-06T09:13:57.669" v="368" actId="20577"/>
          <ac:spMkLst>
            <pc:docMk/>
            <pc:sldMk cId="1753843862" sldId="309"/>
            <ac:spMk id="4" creationId="{DC208557-95DD-28B9-BA81-91CF6202A64D}"/>
          </ac:spMkLst>
        </pc:spChg>
      </pc:sldChg>
      <pc:sldChg chg="modSp">
        <pc:chgData name="Hailey, Francesca" userId="S::francesca.hailey-at-su@rhul.ac.uk::70676fb0-98d4-4419-b766-0feb32b23e40" providerId="AD" clId="Web-{7FDF18DA-B843-AE58-DDEB-D2363CF39CDB}" dt="2026-05-06T09:14:26.607" v="370" actId="20577"/>
        <pc:sldMkLst>
          <pc:docMk/>
          <pc:sldMk cId="4142689445" sldId="310"/>
        </pc:sldMkLst>
        <pc:spChg chg="mod">
          <ac:chgData name="Hailey, Francesca" userId="S::francesca.hailey-at-su@rhul.ac.uk::70676fb0-98d4-4419-b766-0feb32b23e40" providerId="AD" clId="Web-{7FDF18DA-B843-AE58-DDEB-D2363CF39CDB}" dt="2026-05-06T09:14:26.607" v="370" actId="20577"/>
          <ac:spMkLst>
            <pc:docMk/>
            <pc:sldMk cId="4142689445" sldId="310"/>
            <ac:spMk id="4" creationId="{DC208557-95DD-28B9-BA81-91CF6202A64D}"/>
          </ac:spMkLst>
        </pc:spChg>
      </pc:sldChg>
      <pc:sldChg chg="modSp">
        <pc:chgData name="Hailey, Francesca" userId="S::francesca.hailey-at-su@rhul.ac.uk::70676fb0-98d4-4419-b766-0feb32b23e40" providerId="AD" clId="Web-{7FDF18DA-B843-AE58-DDEB-D2363CF39CDB}" dt="2026-05-06T09:14:43.435" v="375" actId="20577"/>
        <pc:sldMkLst>
          <pc:docMk/>
          <pc:sldMk cId="85771275" sldId="311"/>
        </pc:sldMkLst>
        <pc:spChg chg="mod">
          <ac:chgData name="Hailey, Francesca" userId="S::francesca.hailey-at-su@rhul.ac.uk::70676fb0-98d4-4419-b766-0feb32b23e40" providerId="AD" clId="Web-{7FDF18DA-B843-AE58-DDEB-D2363CF39CDB}" dt="2026-05-06T09:14:43.435" v="375" actId="20577"/>
          <ac:spMkLst>
            <pc:docMk/>
            <pc:sldMk cId="85771275" sldId="311"/>
            <ac:spMk id="6" creationId="{F06158C8-D54C-EF49-DBC2-435121C354DA}"/>
          </ac:spMkLst>
        </pc:spChg>
      </pc:sldChg>
      <pc:sldChg chg="modSp">
        <pc:chgData name="Hailey, Francesca" userId="S::francesca.hailey-at-su@rhul.ac.uk::70676fb0-98d4-4419-b766-0feb32b23e40" providerId="AD" clId="Web-{7FDF18DA-B843-AE58-DDEB-D2363CF39CDB}" dt="2026-05-06T09:15:04.842" v="387" actId="20577"/>
        <pc:sldMkLst>
          <pc:docMk/>
          <pc:sldMk cId="683394034" sldId="312"/>
        </pc:sldMkLst>
        <pc:spChg chg="mod">
          <ac:chgData name="Hailey, Francesca" userId="S::francesca.hailey-at-su@rhul.ac.uk::70676fb0-98d4-4419-b766-0feb32b23e40" providerId="AD" clId="Web-{7FDF18DA-B843-AE58-DDEB-D2363CF39CDB}" dt="2026-05-06T09:15:04.842" v="387" actId="20577"/>
          <ac:spMkLst>
            <pc:docMk/>
            <pc:sldMk cId="683394034" sldId="312"/>
            <ac:spMk id="4" creationId="{6523E405-02AB-5A2E-539B-D96762BB6B87}"/>
          </ac:spMkLst>
        </pc:spChg>
      </pc:sldChg>
      <pc:sldChg chg="modSp">
        <pc:chgData name="Hailey, Francesca" userId="S::francesca.hailey-at-su@rhul.ac.uk::70676fb0-98d4-4419-b766-0feb32b23e40" providerId="AD" clId="Web-{7FDF18DA-B843-AE58-DDEB-D2363CF39CDB}" dt="2026-05-06T08:53:57.536" v="95" actId="20577"/>
        <pc:sldMkLst>
          <pc:docMk/>
          <pc:sldMk cId="715236513" sldId="316"/>
        </pc:sldMkLst>
        <pc:spChg chg="mod">
          <ac:chgData name="Hailey, Francesca" userId="S::francesca.hailey-at-su@rhul.ac.uk::70676fb0-98d4-4419-b766-0feb32b23e40" providerId="AD" clId="Web-{7FDF18DA-B843-AE58-DDEB-D2363CF39CDB}" dt="2026-05-06T08:53:57.536" v="95" actId="20577"/>
          <ac:spMkLst>
            <pc:docMk/>
            <pc:sldMk cId="715236513" sldId="316"/>
            <ac:spMk id="3" creationId="{AED4F041-4035-74ED-7E84-CDD379E4591C}"/>
          </ac:spMkLst>
        </pc:spChg>
      </pc:sldChg>
      <pc:sldChg chg="modSp">
        <pc:chgData name="Hailey, Francesca" userId="S::francesca.hailey-at-su@rhul.ac.uk::70676fb0-98d4-4419-b766-0feb32b23e40" providerId="AD" clId="Web-{7FDF18DA-B843-AE58-DDEB-D2363CF39CDB}" dt="2026-05-06T09:16:15.874" v="398" actId="20577"/>
        <pc:sldMkLst>
          <pc:docMk/>
          <pc:sldMk cId="2156062265" sldId="323"/>
        </pc:sldMkLst>
        <pc:spChg chg="mod">
          <ac:chgData name="Hailey, Francesca" userId="S::francesca.hailey-at-su@rhul.ac.uk::70676fb0-98d4-4419-b766-0feb32b23e40" providerId="AD" clId="Web-{7FDF18DA-B843-AE58-DDEB-D2363CF39CDB}" dt="2026-05-06T09:16:15.874" v="398" actId="20577"/>
          <ac:spMkLst>
            <pc:docMk/>
            <pc:sldMk cId="2156062265" sldId="323"/>
            <ac:spMk id="6" creationId="{07B54781-CF8E-030B-865C-632481EECD47}"/>
          </ac:spMkLst>
        </pc:spChg>
      </pc:sldChg>
      <pc:sldChg chg="modSp">
        <pc:chgData name="Hailey, Francesca" userId="S::francesca.hailey-at-su@rhul.ac.uk::70676fb0-98d4-4419-b766-0feb32b23e40" providerId="AD" clId="Web-{7FDF18DA-B843-AE58-DDEB-D2363CF39CDB}" dt="2026-05-06T09:16:29.499" v="402" actId="20577"/>
        <pc:sldMkLst>
          <pc:docMk/>
          <pc:sldMk cId="620911764" sldId="325"/>
        </pc:sldMkLst>
        <pc:spChg chg="mod">
          <ac:chgData name="Hailey, Francesca" userId="S::francesca.hailey-at-su@rhul.ac.uk::70676fb0-98d4-4419-b766-0feb32b23e40" providerId="AD" clId="Web-{7FDF18DA-B843-AE58-DDEB-D2363CF39CDB}" dt="2026-05-06T09:16:29.499" v="402" actId="20577"/>
          <ac:spMkLst>
            <pc:docMk/>
            <pc:sldMk cId="620911764" sldId="325"/>
            <ac:spMk id="8" creationId="{B80EFD8F-9EFB-4F46-4E5A-AB1BA95792F6}"/>
          </ac:spMkLst>
        </pc:spChg>
      </pc:sldChg>
      <pc:sldChg chg="modSp">
        <pc:chgData name="Hailey, Francesca" userId="S::francesca.hailey-at-su@rhul.ac.uk::70676fb0-98d4-4419-b766-0feb32b23e40" providerId="AD" clId="Web-{7FDF18DA-B843-AE58-DDEB-D2363CF39CDB}" dt="2026-05-06T09:18:56.677" v="495" actId="20577"/>
        <pc:sldMkLst>
          <pc:docMk/>
          <pc:sldMk cId="902047398" sldId="326"/>
        </pc:sldMkLst>
        <pc:spChg chg="mod">
          <ac:chgData name="Hailey, Francesca" userId="S::francesca.hailey-at-su@rhul.ac.uk::70676fb0-98d4-4419-b766-0feb32b23e40" providerId="AD" clId="Web-{7FDF18DA-B843-AE58-DDEB-D2363CF39CDB}" dt="2026-05-06T09:18:56.677" v="495" actId="20577"/>
          <ac:spMkLst>
            <pc:docMk/>
            <pc:sldMk cId="902047398" sldId="326"/>
            <ac:spMk id="8" creationId="{B80EFD8F-9EFB-4F46-4E5A-AB1BA95792F6}"/>
          </ac:spMkLst>
        </pc:spChg>
      </pc:sldChg>
    </pc:docChg>
  </pc:docChgLst>
  <pc:docChgLst>
    <pc:chgData name="Hailey, Francesca" userId="S::francesca.hailey-at-su@rhul.ac.uk::70676fb0-98d4-4419-b766-0feb32b23e40" providerId="AD" clId="Web-{F025F335-30AE-FF04-2F43-4E73BA3AE732}"/>
    <pc:docChg chg="addSld delSld modSld">
      <pc:chgData name="Hailey, Francesca" userId="S::francesca.hailey-at-su@rhul.ac.uk::70676fb0-98d4-4419-b766-0feb32b23e40" providerId="AD" clId="Web-{F025F335-30AE-FF04-2F43-4E73BA3AE732}" dt="2026-05-06T10:33:55.083" v="554" actId="14100"/>
      <pc:docMkLst>
        <pc:docMk/>
      </pc:docMkLst>
      <pc:sldChg chg="modSp">
        <pc:chgData name="Hailey, Francesca" userId="S::francesca.hailey-at-su@rhul.ac.uk::70676fb0-98d4-4419-b766-0feb32b23e40" providerId="AD" clId="Web-{F025F335-30AE-FF04-2F43-4E73BA3AE732}" dt="2026-05-06T10:18:30.999" v="111" actId="20577"/>
        <pc:sldMkLst>
          <pc:docMk/>
          <pc:sldMk cId="1570104627" sldId="297"/>
        </pc:sldMkLst>
        <pc:spChg chg="mod">
          <ac:chgData name="Hailey, Francesca" userId="S::francesca.hailey-at-su@rhul.ac.uk::70676fb0-98d4-4419-b766-0feb32b23e40" providerId="AD" clId="Web-{F025F335-30AE-FF04-2F43-4E73BA3AE732}" dt="2026-05-06T10:18:30.999" v="111" actId="20577"/>
          <ac:spMkLst>
            <pc:docMk/>
            <pc:sldMk cId="1570104627" sldId="297"/>
            <ac:spMk id="17" creationId="{64CD4EDD-2B52-A309-B636-A6C4629DB3FD}"/>
          </ac:spMkLst>
        </pc:spChg>
      </pc:sldChg>
      <pc:sldChg chg="modSp">
        <pc:chgData name="Hailey, Francesca" userId="S::francesca.hailey-at-su@rhul.ac.uk::70676fb0-98d4-4419-b766-0feb32b23e40" providerId="AD" clId="Web-{F025F335-30AE-FF04-2F43-4E73BA3AE732}" dt="2026-05-06T10:20:34.956" v="154" actId="1076"/>
        <pc:sldMkLst>
          <pc:docMk/>
          <pc:sldMk cId="3047262054" sldId="304"/>
        </pc:sldMkLst>
        <pc:spChg chg="mod">
          <ac:chgData name="Hailey, Francesca" userId="S::francesca.hailey-at-su@rhul.ac.uk::70676fb0-98d4-4419-b766-0feb32b23e40" providerId="AD" clId="Web-{F025F335-30AE-FF04-2F43-4E73BA3AE732}" dt="2026-05-06T10:20:34.956" v="154" actId="1076"/>
          <ac:spMkLst>
            <pc:docMk/>
            <pc:sldMk cId="3047262054" sldId="304"/>
            <ac:spMk id="3" creationId="{D0E0A41A-3CD7-D485-15FF-6E22B16AA79D}"/>
          </ac:spMkLst>
        </pc:spChg>
        <pc:spChg chg="mod">
          <ac:chgData name="Hailey, Francesca" userId="S::francesca.hailey-at-su@rhul.ac.uk::70676fb0-98d4-4419-b766-0feb32b23e40" providerId="AD" clId="Web-{F025F335-30AE-FF04-2F43-4E73BA3AE732}" dt="2026-05-06T10:20:16.611" v="148" actId="20577"/>
          <ac:spMkLst>
            <pc:docMk/>
            <pc:sldMk cId="3047262054" sldId="304"/>
            <ac:spMk id="17" creationId="{64CD4EDD-2B52-A309-B636-A6C4629DB3FD}"/>
          </ac:spMkLst>
        </pc:spChg>
      </pc:sldChg>
      <pc:sldChg chg="modSp">
        <pc:chgData name="Hailey, Francesca" userId="S::francesca.hailey-at-su@rhul.ac.uk::70676fb0-98d4-4419-b766-0feb32b23e40" providerId="AD" clId="Web-{F025F335-30AE-FF04-2F43-4E73BA3AE732}" dt="2026-05-06T10:20:53.643" v="157" actId="1076"/>
        <pc:sldMkLst>
          <pc:docMk/>
          <pc:sldMk cId="2150107511" sldId="305"/>
        </pc:sldMkLst>
        <pc:spChg chg="mod">
          <ac:chgData name="Hailey, Francesca" userId="S::francesca.hailey-at-su@rhul.ac.uk::70676fb0-98d4-4419-b766-0feb32b23e40" providerId="AD" clId="Web-{F025F335-30AE-FF04-2F43-4E73BA3AE732}" dt="2026-05-06T10:20:53.643" v="157" actId="1076"/>
          <ac:spMkLst>
            <pc:docMk/>
            <pc:sldMk cId="2150107511" sldId="305"/>
            <ac:spMk id="3" creationId="{D0E0A41A-3CD7-D485-15FF-6E22B16AA79D}"/>
          </ac:spMkLst>
        </pc:spChg>
      </pc:sldChg>
      <pc:sldChg chg="modSp">
        <pc:chgData name="Hailey, Francesca" userId="S::francesca.hailey-at-su@rhul.ac.uk::70676fb0-98d4-4419-b766-0feb32b23e40" providerId="AD" clId="Web-{F025F335-30AE-FF04-2F43-4E73BA3AE732}" dt="2026-05-06T10:22:30.083" v="174" actId="20577"/>
        <pc:sldMkLst>
          <pc:docMk/>
          <pc:sldMk cId="2036759836" sldId="306"/>
        </pc:sldMkLst>
        <pc:spChg chg="mod">
          <ac:chgData name="Hailey, Francesca" userId="S::francesca.hailey-at-su@rhul.ac.uk::70676fb0-98d4-4419-b766-0feb32b23e40" providerId="AD" clId="Web-{F025F335-30AE-FF04-2F43-4E73BA3AE732}" dt="2026-05-06T10:22:30.083" v="174" actId="20577"/>
          <ac:spMkLst>
            <pc:docMk/>
            <pc:sldMk cId="2036759836" sldId="306"/>
            <ac:spMk id="17" creationId="{64CD4EDD-2B52-A309-B636-A6C4629DB3FD}"/>
          </ac:spMkLst>
        </pc:spChg>
      </pc:sldChg>
      <pc:sldChg chg="modSp">
        <pc:chgData name="Hailey, Francesca" userId="S::francesca.hailey-at-su@rhul.ac.uk::70676fb0-98d4-4419-b766-0feb32b23e40" providerId="AD" clId="Web-{F025F335-30AE-FF04-2F43-4E73BA3AE732}" dt="2026-05-06T10:23:02.365" v="196" actId="1076"/>
        <pc:sldMkLst>
          <pc:docMk/>
          <pc:sldMk cId="1203640290" sldId="308"/>
        </pc:sldMkLst>
        <pc:spChg chg="mod">
          <ac:chgData name="Hailey, Francesca" userId="S::francesca.hailey-at-su@rhul.ac.uk::70676fb0-98d4-4419-b766-0feb32b23e40" providerId="AD" clId="Web-{F025F335-30AE-FF04-2F43-4E73BA3AE732}" dt="2026-05-06T10:23:02.365" v="196" actId="1076"/>
          <ac:spMkLst>
            <pc:docMk/>
            <pc:sldMk cId="1203640290" sldId="308"/>
            <ac:spMk id="4" creationId="{DC208557-95DD-28B9-BA81-91CF6202A64D}"/>
          </ac:spMkLst>
        </pc:spChg>
      </pc:sldChg>
      <pc:sldChg chg="modSp">
        <pc:chgData name="Hailey, Francesca" userId="S::francesca.hailey-at-su@rhul.ac.uk::70676fb0-98d4-4419-b766-0feb32b23e40" providerId="AD" clId="Web-{F025F335-30AE-FF04-2F43-4E73BA3AE732}" dt="2026-05-06T10:23:53.227" v="209" actId="20577"/>
        <pc:sldMkLst>
          <pc:docMk/>
          <pc:sldMk cId="1753843862" sldId="309"/>
        </pc:sldMkLst>
        <pc:spChg chg="mod">
          <ac:chgData name="Hailey, Francesca" userId="S::francesca.hailey-at-su@rhul.ac.uk::70676fb0-98d4-4419-b766-0feb32b23e40" providerId="AD" clId="Web-{F025F335-30AE-FF04-2F43-4E73BA3AE732}" dt="2026-05-06T10:23:53.227" v="209" actId="20577"/>
          <ac:spMkLst>
            <pc:docMk/>
            <pc:sldMk cId="1753843862" sldId="309"/>
            <ac:spMk id="4" creationId="{DC208557-95DD-28B9-BA81-91CF6202A64D}"/>
          </ac:spMkLst>
        </pc:spChg>
      </pc:sldChg>
      <pc:sldChg chg="modSp">
        <pc:chgData name="Hailey, Francesca" userId="S::francesca.hailey-at-su@rhul.ac.uk::70676fb0-98d4-4419-b766-0feb32b23e40" providerId="AD" clId="Web-{F025F335-30AE-FF04-2F43-4E73BA3AE732}" dt="2026-05-06T10:26:43.871" v="354" actId="20577"/>
        <pc:sldMkLst>
          <pc:docMk/>
          <pc:sldMk cId="4142689445" sldId="310"/>
        </pc:sldMkLst>
        <pc:spChg chg="mod">
          <ac:chgData name="Hailey, Francesca" userId="S::francesca.hailey-at-su@rhul.ac.uk::70676fb0-98d4-4419-b766-0feb32b23e40" providerId="AD" clId="Web-{F025F335-30AE-FF04-2F43-4E73BA3AE732}" dt="2026-05-06T10:26:43.871" v="354" actId="20577"/>
          <ac:spMkLst>
            <pc:docMk/>
            <pc:sldMk cId="4142689445" sldId="310"/>
            <ac:spMk id="4" creationId="{DC208557-95DD-28B9-BA81-91CF6202A64D}"/>
          </ac:spMkLst>
        </pc:spChg>
      </pc:sldChg>
      <pc:sldChg chg="modSp">
        <pc:chgData name="Hailey, Francesca" userId="S::francesca.hailey-at-su@rhul.ac.uk::70676fb0-98d4-4419-b766-0feb32b23e40" providerId="AD" clId="Web-{F025F335-30AE-FF04-2F43-4E73BA3AE732}" dt="2026-05-06T10:27:18.948" v="370" actId="20577"/>
        <pc:sldMkLst>
          <pc:docMk/>
          <pc:sldMk cId="85771275" sldId="311"/>
        </pc:sldMkLst>
        <pc:spChg chg="mod">
          <ac:chgData name="Hailey, Francesca" userId="S::francesca.hailey-at-su@rhul.ac.uk::70676fb0-98d4-4419-b766-0feb32b23e40" providerId="AD" clId="Web-{F025F335-30AE-FF04-2F43-4E73BA3AE732}" dt="2026-05-06T10:27:18.948" v="370" actId="20577"/>
          <ac:spMkLst>
            <pc:docMk/>
            <pc:sldMk cId="85771275" sldId="311"/>
            <ac:spMk id="6" creationId="{F06158C8-D54C-EF49-DBC2-435121C354DA}"/>
          </ac:spMkLst>
        </pc:spChg>
      </pc:sldChg>
      <pc:sldChg chg="modSp">
        <pc:chgData name="Hailey, Francesca" userId="S::francesca.hailey-at-su@rhul.ac.uk::70676fb0-98d4-4419-b766-0feb32b23e40" providerId="AD" clId="Web-{F025F335-30AE-FF04-2F43-4E73BA3AE732}" dt="2026-05-06T10:30:31.301" v="493" actId="14100"/>
        <pc:sldMkLst>
          <pc:docMk/>
          <pc:sldMk cId="683394034" sldId="312"/>
        </pc:sldMkLst>
        <pc:spChg chg="mod">
          <ac:chgData name="Hailey, Francesca" userId="S::francesca.hailey-at-su@rhul.ac.uk::70676fb0-98d4-4419-b766-0feb32b23e40" providerId="AD" clId="Web-{F025F335-30AE-FF04-2F43-4E73BA3AE732}" dt="2026-05-06T10:30:31.301" v="493" actId="14100"/>
          <ac:spMkLst>
            <pc:docMk/>
            <pc:sldMk cId="683394034" sldId="312"/>
            <ac:spMk id="4" creationId="{6523E405-02AB-5A2E-539B-D96762BB6B87}"/>
          </ac:spMkLst>
        </pc:spChg>
      </pc:sldChg>
      <pc:sldChg chg="modSp">
        <pc:chgData name="Hailey, Francesca" userId="S::francesca.hailey-at-su@rhul.ac.uk::70676fb0-98d4-4419-b766-0feb32b23e40" providerId="AD" clId="Web-{F025F335-30AE-FF04-2F43-4E73BA3AE732}" dt="2026-05-06T09:24:28.021" v="107" actId="20577"/>
        <pc:sldMkLst>
          <pc:docMk/>
          <pc:sldMk cId="3306661922" sldId="313"/>
        </pc:sldMkLst>
        <pc:spChg chg="mod">
          <ac:chgData name="Hailey, Francesca" userId="S::francesca.hailey-at-su@rhul.ac.uk::70676fb0-98d4-4419-b766-0feb32b23e40" providerId="AD" clId="Web-{F025F335-30AE-FF04-2F43-4E73BA3AE732}" dt="2026-05-06T09:24:28.021" v="107" actId="20577"/>
          <ac:spMkLst>
            <pc:docMk/>
            <pc:sldMk cId="3306661922" sldId="313"/>
            <ac:spMk id="4" creationId="{0651A04B-B83D-C2EE-8FAD-F0BDD56063B9}"/>
          </ac:spMkLst>
        </pc:spChg>
      </pc:sldChg>
      <pc:sldChg chg="modSp">
        <pc:chgData name="Hailey, Francesca" userId="S::francesca.hailey-at-su@rhul.ac.uk::70676fb0-98d4-4419-b766-0feb32b23e40" providerId="AD" clId="Web-{F025F335-30AE-FF04-2F43-4E73BA3AE732}" dt="2026-05-06T10:31:16.755" v="504" actId="20577"/>
        <pc:sldMkLst>
          <pc:docMk/>
          <pc:sldMk cId="2156062265" sldId="323"/>
        </pc:sldMkLst>
        <pc:spChg chg="mod">
          <ac:chgData name="Hailey, Francesca" userId="S::francesca.hailey-at-su@rhul.ac.uk::70676fb0-98d4-4419-b766-0feb32b23e40" providerId="AD" clId="Web-{F025F335-30AE-FF04-2F43-4E73BA3AE732}" dt="2026-05-06T10:31:16.755" v="504" actId="20577"/>
          <ac:spMkLst>
            <pc:docMk/>
            <pc:sldMk cId="2156062265" sldId="323"/>
            <ac:spMk id="6" creationId="{07B54781-CF8E-030B-865C-632481EECD47}"/>
          </ac:spMkLst>
        </pc:spChg>
      </pc:sldChg>
      <pc:sldChg chg="modSp">
        <pc:chgData name="Hailey, Francesca" userId="S::francesca.hailey-at-su@rhul.ac.uk::70676fb0-98d4-4419-b766-0feb32b23e40" providerId="AD" clId="Web-{F025F335-30AE-FF04-2F43-4E73BA3AE732}" dt="2026-05-06T10:33:10.896" v="525" actId="14100"/>
        <pc:sldMkLst>
          <pc:docMk/>
          <pc:sldMk cId="1272789379" sldId="324"/>
        </pc:sldMkLst>
        <pc:spChg chg="mod">
          <ac:chgData name="Hailey, Francesca" userId="S::francesca.hailey-at-su@rhul.ac.uk::70676fb0-98d4-4419-b766-0feb32b23e40" providerId="AD" clId="Web-{F025F335-30AE-FF04-2F43-4E73BA3AE732}" dt="2026-05-06T10:33:10.896" v="525" actId="14100"/>
          <ac:spMkLst>
            <pc:docMk/>
            <pc:sldMk cId="1272789379" sldId="324"/>
            <ac:spMk id="4" creationId="{6523E405-02AB-5A2E-539B-D96762BB6B87}"/>
          </ac:spMkLst>
        </pc:spChg>
      </pc:sldChg>
      <pc:sldChg chg="modSp">
        <pc:chgData name="Hailey, Francesca" userId="S::francesca.hailey-at-su@rhul.ac.uk::70676fb0-98d4-4419-b766-0feb32b23e40" providerId="AD" clId="Web-{F025F335-30AE-FF04-2F43-4E73BA3AE732}" dt="2026-05-06T10:31:29.895" v="508" actId="20577"/>
        <pc:sldMkLst>
          <pc:docMk/>
          <pc:sldMk cId="620911764" sldId="325"/>
        </pc:sldMkLst>
        <pc:spChg chg="mod">
          <ac:chgData name="Hailey, Francesca" userId="S::francesca.hailey-at-su@rhul.ac.uk::70676fb0-98d4-4419-b766-0feb32b23e40" providerId="AD" clId="Web-{F025F335-30AE-FF04-2F43-4E73BA3AE732}" dt="2026-05-06T10:31:29.895" v="508" actId="20577"/>
          <ac:spMkLst>
            <pc:docMk/>
            <pc:sldMk cId="620911764" sldId="325"/>
            <ac:spMk id="8" creationId="{B80EFD8F-9EFB-4F46-4E5A-AB1BA95792F6}"/>
          </ac:spMkLst>
        </pc:spChg>
      </pc:sldChg>
      <pc:sldChg chg="modSp">
        <pc:chgData name="Hailey, Francesca" userId="S::francesca.hailey-at-su@rhul.ac.uk::70676fb0-98d4-4419-b766-0feb32b23e40" providerId="AD" clId="Web-{F025F335-30AE-FF04-2F43-4E73BA3AE732}" dt="2026-05-06T10:31:38.817" v="509" actId="14100"/>
        <pc:sldMkLst>
          <pc:docMk/>
          <pc:sldMk cId="902047398" sldId="326"/>
        </pc:sldMkLst>
        <pc:spChg chg="mod">
          <ac:chgData name="Hailey, Francesca" userId="S::francesca.hailey-at-su@rhul.ac.uk::70676fb0-98d4-4419-b766-0feb32b23e40" providerId="AD" clId="Web-{F025F335-30AE-FF04-2F43-4E73BA3AE732}" dt="2026-05-06T10:31:38.817" v="509" actId="14100"/>
          <ac:spMkLst>
            <pc:docMk/>
            <pc:sldMk cId="902047398" sldId="326"/>
            <ac:spMk id="8" creationId="{B80EFD8F-9EFB-4F46-4E5A-AB1BA95792F6}"/>
          </ac:spMkLst>
        </pc:spChg>
      </pc:sldChg>
      <pc:sldChg chg="modSp">
        <pc:chgData name="Hailey, Francesca" userId="S::francesca.hailey-at-su@rhul.ac.uk::70676fb0-98d4-4419-b766-0feb32b23e40" providerId="AD" clId="Web-{F025F335-30AE-FF04-2F43-4E73BA3AE732}" dt="2026-05-06T10:31:43.489" v="511" actId="20577"/>
        <pc:sldMkLst>
          <pc:docMk/>
          <pc:sldMk cId="452671271" sldId="327"/>
        </pc:sldMkLst>
        <pc:spChg chg="mod">
          <ac:chgData name="Hailey, Francesca" userId="S::francesca.hailey-at-su@rhul.ac.uk::70676fb0-98d4-4419-b766-0feb32b23e40" providerId="AD" clId="Web-{F025F335-30AE-FF04-2F43-4E73BA3AE732}" dt="2026-05-06T10:31:43.489" v="511" actId="20577"/>
          <ac:spMkLst>
            <pc:docMk/>
            <pc:sldMk cId="452671271" sldId="327"/>
            <ac:spMk id="8" creationId="{B80EFD8F-9EFB-4F46-4E5A-AB1BA95792F6}"/>
          </ac:spMkLst>
        </pc:spChg>
      </pc:sldChg>
      <pc:sldChg chg="modSp">
        <pc:chgData name="Hailey, Francesca" userId="S::francesca.hailey-at-su@rhul.ac.uk::70676fb0-98d4-4419-b766-0feb32b23e40" providerId="AD" clId="Web-{F025F335-30AE-FF04-2F43-4E73BA3AE732}" dt="2026-05-06T09:22:18.472" v="64" actId="20577"/>
        <pc:sldMkLst>
          <pc:docMk/>
          <pc:sldMk cId="2909318566" sldId="328"/>
        </pc:sldMkLst>
        <pc:spChg chg="mod">
          <ac:chgData name="Hailey, Francesca" userId="S::francesca.hailey-at-su@rhul.ac.uk::70676fb0-98d4-4419-b766-0feb32b23e40" providerId="AD" clId="Web-{F025F335-30AE-FF04-2F43-4E73BA3AE732}" dt="2026-05-06T09:22:18.472" v="64" actId="20577"/>
          <ac:spMkLst>
            <pc:docMk/>
            <pc:sldMk cId="2909318566" sldId="328"/>
            <ac:spMk id="8" creationId="{B80EFD8F-9EFB-4F46-4E5A-AB1BA95792F6}"/>
          </ac:spMkLst>
        </pc:spChg>
      </pc:sldChg>
      <pc:sldChg chg="modSp">
        <pc:chgData name="Hailey, Francesca" userId="S::francesca.hailey-at-su@rhul.ac.uk::70676fb0-98d4-4419-b766-0feb32b23e40" providerId="AD" clId="Web-{F025F335-30AE-FF04-2F43-4E73BA3AE732}" dt="2026-05-06T09:22:25.566" v="65" actId="20577"/>
        <pc:sldMkLst>
          <pc:docMk/>
          <pc:sldMk cId="537388715" sldId="329"/>
        </pc:sldMkLst>
        <pc:spChg chg="mod">
          <ac:chgData name="Hailey, Francesca" userId="S::francesca.hailey-at-su@rhul.ac.uk::70676fb0-98d4-4419-b766-0feb32b23e40" providerId="AD" clId="Web-{F025F335-30AE-FF04-2F43-4E73BA3AE732}" dt="2026-05-06T09:22:25.566" v="65" actId="20577"/>
          <ac:spMkLst>
            <pc:docMk/>
            <pc:sldMk cId="537388715" sldId="329"/>
            <ac:spMk id="7" creationId="{1B3A7EED-F613-D09B-E4A3-D7A39AC8D554}"/>
          </ac:spMkLst>
        </pc:spChg>
      </pc:sldChg>
      <pc:sldChg chg="modSp">
        <pc:chgData name="Hailey, Francesca" userId="S::francesca.hailey-at-su@rhul.ac.uk::70676fb0-98d4-4419-b766-0feb32b23e40" providerId="AD" clId="Web-{F025F335-30AE-FF04-2F43-4E73BA3AE732}" dt="2026-05-06T09:23:22.379" v="84" actId="20577"/>
        <pc:sldMkLst>
          <pc:docMk/>
          <pc:sldMk cId="3312206053" sldId="330"/>
        </pc:sldMkLst>
        <pc:spChg chg="mod">
          <ac:chgData name="Hailey, Francesca" userId="S::francesca.hailey-at-su@rhul.ac.uk::70676fb0-98d4-4419-b766-0feb32b23e40" providerId="AD" clId="Web-{F025F335-30AE-FF04-2F43-4E73BA3AE732}" dt="2026-05-06T09:23:22.379" v="84" actId="20577"/>
          <ac:spMkLst>
            <pc:docMk/>
            <pc:sldMk cId="3312206053" sldId="330"/>
            <ac:spMk id="8" creationId="{9BF65027-2B9B-0781-DFE3-971E43784261}"/>
          </ac:spMkLst>
        </pc:spChg>
      </pc:sldChg>
      <pc:sldChg chg="add replId">
        <pc:chgData name="Hailey, Francesca" userId="S::francesca.hailey-at-su@rhul.ac.uk::70676fb0-98d4-4419-b766-0feb32b23e40" providerId="AD" clId="Web-{F025F335-30AE-FF04-2F43-4E73BA3AE732}" dt="2026-05-06T10:33:21.880" v="528"/>
        <pc:sldMkLst>
          <pc:docMk/>
          <pc:sldMk cId="1304540661" sldId="335"/>
        </pc:sldMkLst>
      </pc:sldChg>
    </pc:docChg>
  </pc:docChgLst>
  <pc:docChgLst>
    <pc:chgData name="Coates, Poppy" userId="S::poppy.coates-at-su@rhul.ac.uk::ecf867e6-b0c5-46c7-b149-6317ca6f2d32" providerId="AD" clId="Web-{299BD41A-6A04-824B-2071-4608CA3D48F1}"/>
    <pc:docChg chg="modSld">
      <pc:chgData name="Coates, Poppy" userId="S::poppy.coates-at-su@rhul.ac.uk::ecf867e6-b0c5-46c7-b149-6317ca6f2d32" providerId="AD" clId="Web-{299BD41A-6A04-824B-2071-4608CA3D48F1}" dt="2026-05-13T22:21:28.280" v="70" actId="20577"/>
      <pc:docMkLst>
        <pc:docMk/>
      </pc:docMkLst>
      <pc:sldChg chg="modSp">
        <pc:chgData name="Coates, Poppy" userId="S::poppy.coates-at-su@rhul.ac.uk::ecf867e6-b0c5-46c7-b149-6317ca6f2d32" providerId="AD" clId="Web-{299BD41A-6A04-824B-2071-4608CA3D48F1}" dt="2026-05-13T22:13:25.789" v="1" actId="20577"/>
        <pc:sldMkLst>
          <pc:docMk/>
          <pc:sldMk cId="1570104627" sldId="297"/>
        </pc:sldMkLst>
        <pc:spChg chg="mod">
          <ac:chgData name="Coates, Poppy" userId="S::poppy.coates-at-su@rhul.ac.uk::ecf867e6-b0c5-46c7-b149-6317ca6f2d32" providerId="AD" clId="Web-{299BD41A-6A04-824B-2071-4608CA3D48F1}" dt="2026-05-13T22:13:25.789" v="1" actId="20577"/>
          <ac:spMkLst>
            <pc:docMk/>
            <pc:sldMk cId="1570104627" sldId="297"/>
            <ac:spMk id="17" creationId="{64CD4EDD-2B52-A309-B636-A6C4629DB3FD}"/>
          </ac:spMkLst>
        </pc:spChg>
      </pc:sldChg>
      <pc:sldChg chg="modSp">
        <pc:chgData name="Coates, Poppy" userId="S::poppy.coates-at-su@rhul.ac.uk::ecf867e6-b0c5-46c7-b149-6317ca6f2d32" providerId="AD" clId="Web-{299BD41A-6A04-824B-2071-4608CA3D48F1}" dt="2026-05-13T22:13:47.118" v="2" actId="20577"/>
        <pc:sldMkLst>
          <pc:docMk/>
          <pc:sldMk cId="3047262054" sldId="304"/>
        </pc:sldMkLst>
        <pc:spChg chg="mod">
          <ac:chgData name="Coates, Poppy" userId="S::poppy.coates-at-su@rhul.ac.uk::ecf867e6-b0c5-46c7-b149-6317ca6f2d32" providerId="AD" clId="Web-{299BD41A-6A04-824B-2071-4608CA3D48F1}" dt="2026-05-13T22:13:47.118" v="2" actId="20577"/>
          <ac:spMkLst>
            <pc:docMk/>
            <pc:sldMk cId="3047262054" sldId="304"/>
            <ac:spMk id="17" creationId="{64CD4EDD-2B52-A309-B636-A6C4629DB3FD}"/>
          </ac:spMkLst>
        </pc:spChg>
      </pc:sldChg>
      <pc:sldChg chg="modSp">
        <pc:chgData name="Coates, Poppy" userId="S::poppy.coates-at-su@rhul.ac.uk::ecf867e6-b0c5-46c7-b149-6317ca6f2d32" providerId="AD" clId="Web-{299BD41A-6A04-824B-2071-4608CA3D48F1}" dt="2026-05-13T22:14:34.232" v="13" actId="20577"/>
        <pc:sldMkLst>
          <pc:docMk/>
          <pc:sldMk cId="2150107511" sldId="305"/>
        </pc:sldMkLst>
        <pc:spChg chg="mod">
          <ac:chgData name="Coates, Poppy" userId="S::poppy.coates-at-su@rhul.ac.uk::ecf867e6-b0c5-46c7-b149-6317ca6f2d32" providerId="AD" clId="Web-{299BD41A-6A04-824B-2071-4608CA3D48F1}" dt="2026-05-13T22:14:34.232" v="13" actId="20577"/>
          <ac:spMkLst>
            <pc:docMk/>
            <pc:sldMk cId="2150107511" sldId="305"/>
            <ac:spMk id="4" creationId="{7A0CB1C7-18A3-7817-85B2-8E6F3DD4312B}"/>
          </ac:spMkLst>
        </pc:spChg>
        <pc:spChg chg="mod">
          <ac:chgData name="Coates, Poppy" userId="S::poppy.coates-at-su@rhul.ac.uk::ecf867e6-b0c5-46c7-b149-6317ca6f2d32" providerId="AD" clId="Web-{299BD41A-6A04-824B-2071-4608CA3D48F1}" dt="2026-05-13T22:14:28.888" v="11" actId="20577"/>
          <ac:spMkLst>
            <pc:docMk/>
            <pc:sldMk cId="2150107511" sldId="305"/>
            <ac:spMk id="17" creationId="{64CD4EDD-2B52-A309-B636-A6C4629DB3FD}"/>
          </ac:spMkLst>
        </pc:spChg>
      </pc:sldChg>
      <pc:sldChg chg="modSp">
        <pc:chgData name="Coates, Poppy" userId="S::poppy.coates-at-su@rhul.ac.uk::ecf867e6-b0c5-46c7-b149-6317ca6f2d32" providerId="AD" clId="Web-{299BD41A-6A04-824B-2071-4608CA3D48F1}" dt="2026-05-13T22:15:08.406" v="15" actId="20577"/>
        <pc:sldMkLst>
          <pc:docMk/>
          <pc:sldMk cId="2036759836" sldId="306"/>
        </pc:sldMkLst>
        <pc:spChg chg="mod">
          <ac:chgData name="Coates, Poppy" userId="S::poppy.coates-at-su@rhul.ac.uk::ecf867e6-b0c5-46c7-b149-6317ca6f2d32" providerId="AD" clId="Web-{299BD41A-6A04-824B-2071-4608CA3D48F1}" dt="2026-05-13T22:15:08.406" v="15" actId="20577"/>
          <ac:spMkLst>
            <pc:docMk/>
            <pc:sldMk cId="2036759836" sldId="306"/>
            <ac:spMk id="17" creationId="{64CD4EDD-2B52-A309-B636-A6C4629DB3FD}"/>
          </ac:spMkLst>
        </pc:spChg>
      </pc:sldChg>
      <pc:sldChg chg="modSp">
        <pc:chgData name="Coates, Poppy" userId="S::poppy.coates-at-su@rhul.ac.uk::ecf867e6-b0c5-46c7-b149-6317ca6f2d32" providerId="AD" clId="Web-{299BD41A-6A04-824B-2071-4608CA3D48F1}" dt="2026-05-13T22:15:26.579" v="18" actId="20577"/>
        <pc:sldMkLst>
          <pc:docMk/>
          <pc:sldMk cId="2579020100" sldId="307"/>
        </pc:sldMkLst>
        <pc:spChg chg="mod">
          <ac:chgData name="Coates, Poppy" userId="S::poppy.coates-at-su@rhul.ac.uk::ecf867e6-b0c5-46c7-b149-6317ca6f2d32" providerId="AD" clId="Web-{299BD41A-6A04-824B-2071-4608CA3D48F1}" dt="2026-05-13T22:15:26.579" v="18" actId="20577"/>
          <ac:spMkLst>
            <pc:docMk/>
            <pc:sldMk cId="2579020100" sldId="307"/>
            <ac:spMk id="4" creationId="{DC208557-95DD-28B9-BA81-91CF6202A64D}"/>
          </ac:spMkLst>
        </pc:spChg>
      </pc:sldChg>
      <pc:sldChg chg="modSp">
        <pc:chgData name="Coates, Poppy" userId="S::poppy.coates-at-su@rhul.ac.uk::ecf867e6-b0c5-46c7-b149-6317ca6f2d32" providerId="AD" clId="Web-{299BD41A-6A04-824B-2071-4608CA3D48F1}" dt="2026-05-13T22:16:04.144" v="21" actId="20577"/>
        <pc:sldMkLst>
          <pc:docMk/>
          <pc:sldMk cId="1753843862" sldId="309"/>
        </pc:sldMkLst>
        <pc:spChg chg="mod">
          <ac:chgData name="Coates, Poppy" userId="S::poppy.coates-at-su@rhul.ac.uk::ecf867e6-b0c5-46c7-b149-6317ca6f2d32" providerId="AD" clId="Web-{299BD41A-6A04-824B-2071-4608CA3D48F1}" dt="2026-05-13T22:16:04.144" v="21" actId="20577"/>
          <ac:spMkLst>
            <pc:docMk/>
            <pc:sldMk cId="1753843862" sldId="309"/>
            <ac:spMk id="4" creationId="{DC208557-95DD-28B9-BA81-91CF6202A64D}"/>
          </ac:spMkLst>
        </pc:spChg>
      </pc:sldChg>
      <pc:sldChg chg="modSp">
        <pc:chgData name="Coates, Poppy" userId="S::poppy.coates-at-su@rhul.ac.uk::ecf867e6-b0c5-46c7-b149-6317ca6f2d32" providerId="AD" clId="Web-{299BD41A-6A04-824B-2071-4608CA3D48F1}" dt="2026-05-13T22:16:48.084" v="28" actId="20577"/>
        <pc:sldMkLst>
          <pc:docMk/>
          <pc:sldMk cId="85771275" sldId="311"/>
        </pc:sldMkLst>
        <pc:spChg chg="mod">
          <ac:chgData name="Coates, Poppy" userId="S::poppy.coates-at-su@rhul.ac.uk::ecf867e6-b0c5-46c7-b149-6317ca6f2d32" providerId="AD" clId="Web-{299BD41A-6A04-824B-2071-4608CA3D48F1}" dt="2026-05-13T22:16:48.084" v="28" actId="20577"/>
          <ac:spMkLst>
            <pc:docMk/>
            <pc:sldMk cId="85771275" sldId="311"/>
            <ac:spMk id="6" creationId="{F06158C8-D54C-EF49-DBC2-435121C354DA}"/>
          </ac:spMkLst>
        </pc:spChg>
      </pc:sldChg>
      <pc:sldChg chg="modSp">
        <pc:chgData name="Coates, Poppy" userId="S::poppy.coates-at-su@rhul.ac.uk::ecf867e6-b0c5-46c7-b149-6317ca6f2d32" providerId="AD" clId="Web-{299BD41A-6A04-824B-2071-4608CA3D48F1}" dt="2026-05-13T22:17:04.148" v="31" actId="20577"/>
        <pc:sldMkLst>
          <pc:docMk/>
          <pc:sldMk cId="683394034" sldId="312"/>
        </pc:sldMkLst>
        <pc:spChg chg="mod">
          <ac:chgData name="Coates, Poppy" userId="S::poppy.coates-at-su@rhul.ac.uk::ecf867e6-b0c5-46c7-b149-6317ca6f2d32" providerId="AD" clId="Web-{299BD41A-6A04-824B-2071-4608CA3D48F1}" dt="2026-05-13T22:17:04.148" v="31" actId="20577"/>
          <ac:spMkLst>
            <pc:docMk/>
            <pc:sldMk cId="683394034" sldId="312"/>
            <ac:spMk id="4" creationId="{6523E405-02AB-5A2E-539B-D96762BB6B87}"/>
          </ac:spMkLst>
        </pc:spChg>
      </pc:sldChg>
      <pc:sldChg chg="modSp">
        <pc:chgData name="Coates, Poppy" userId="S::poppy.coates-at-su@rhul.ac.uk::ecf867e6-b0c5-46c7-b149-6317ca6f2d32" providerId="AD" clId="Web-{299BD41A-6A04-824B-2071-4608CA3D48F1}" dt="2026-05-13T22:21:28.280" v="70" actId="20577"/>
        <pc:sldMkLst>
          <pc:docMk/>
          <pc:sldMk cId="1272789379" sldId="324"/>
        </pc:sldMkLst>
        <pc:spChg chg="mod">
          <ac:chgData name="Coates, Poppy" userId="S::poppy.coates-at-su@rhul.ac.uk::ecf867e6-b0c5-46c7-b149-6317ca6f2d32" providerId="AD" clId="Web-{299BD41A-6A04-824B-2071-4608CA3D48F1}" dt="2026-05-13T22:21:28.280" v="70" actId="20577"/>
          <ac:spMkLst>
            <pc:docMk/>
            <pc:sldMk cId="1272789379" sldId="324"/>
            <ac:spMk id="4" creationId="{6523E405-02AB-5A2E-539B-D96762BB6B87}"/>
          </ac:spMkLst>
        </pc:spChg>
      </pc:sldChg>
      <pc:sldChg chg="modSp">
        <pc:chgData name="Coates, Poppy" userId="S::poppy.coates-at-su@rhul.ac.uk::ecf867e6-b0c5-46c7-b149-6317ca6f2d32" providerId="AD" clId="Web-{299BD41A-6A04-824B-2071-4608CA3D48F1}" dt="2026-05-13T22:18:47.654" v="43" actId="20577"/>
        <pc:sldMkLst>
          <pc:docMk/>
          <pc:sldMk cId="902047398" sldId="326"/>
        </pc:sldMkLst>
        <pc:spChg chg="mod">
          <ac:chgData name="Coates, Poppy" userId="S::poppy.coates-at-su@rhul.ac.uk::ecf867e6-b0c5-46c7-b149-6317ca6f2d32" providerId="AD" clId="Web-{299BD41A-6A04-824B-2071-4608CA3D48F1}" dt="2026-05-13T22:18:47.654" v="43" actId="20577"/>
          <ac:spMkLst>
            <pc:docMk/>
            <pc:sldMk cId="902047398" sldId="326"/>
            <ac:spMk id="8" creationId="{B80EFD8F-9EFB-4F46-4E5A-AB1BA95792F6}"/>
          </ac:spMkLst>
        </pc:spChg>
      </pc:sldChg>
      <pc:sldChg chg="modSp">
        <pc:chgData name="Coates, Poppy" userId="S::poppy.coates-at-su@rhul.ac.uk::ecf867e6-b0c5-46c7-b149-6317ca6f2d32" providerId="AD" clId="Web-{299BD41A-6A04-824B-2071-4608CA3D48F1}" dt="2026-05-13T22:19:01.795" v="47" actId="20577"/>
        <pc:sldMkLst>
          <pc:docMk/>
          <pc:sldMk cId="452671271" sldId="327"/>
        </pc:sldMkLst>
        <pc:spChg chg="mod">
          <ac:chgData name="Coates, Poppy" userId="S::poppy.coates-at-su@rhul.ac.uk::ecf867e6-b0c5-46c7-b149-6317ca6f2d32" providerId="AD" clId="Web-{299BD41A-6A04-824B-2071-4608CA3D48F1}" dt="2026-05-13T22:19:01.795" v="47" actId="20577"/>
          <ac:spMkLst>
            <pc:docMk/>
            <pc:sldMk cId="452671271" sldId="327"/>
            <ac:spMk id="8" creationId="{B80EFD8F-9EFB-4F46-4E5A-AB1BA95792F6}"/>
          </ac:spMkLst>
        </pc:spChg>
      </pc:sldChg>
      <pc:sldChg chg="modSp">
        <pc:chgData name="Coates, Poppy" userId="S::poppy.coates-at-su@rhul.ac.uk::ecf867e6-b0c5-46c7-b149-6317ca6f2d32" providerId="AD" clId="Web-{299BD41A-6A04-824B-2071-4608CA3D48F1}" dt="2026-05-13T22:20:25.848" v="51" actId="20577"/>
        <pc:sldMkLst>
          <pc:docMk/>
          <pc:sldMk cId="319097579" sldId="331"/>
        </pc:sldMkLst>
        <pc:spChg chg="mod">
          <ac:chgData name="Coates, Poppy" userId="S::poppy.coates-at-su@rhul.ac.uk::ecf867e6-b0c5-46c7-b149-6317ca6f2d32" providerId="AD" clId="Web-{299BD41A-6A04-824B-2071-4608CA3D48F1}" dt="2026-05-13T22:20:25.848" v="51" actId="20577"/>
          <ac:spMkLst>
            <pc:docMk/>
            <pc:sldMk cId="319097579" sldId="331"/>
            <ac:spMk id="7" creationId="{049C460A-DB6B-BE3A-C4DC-A5CF6BECBA10}"/>
          </ac:spMkLst>
        </pc:spChg>
      </pc:sldChg>
      <pc:sldChg chg="modSp">
        <pc:chgData name="Coates, Poppy" userId="S::poppy.coates-at-su@rhul.ac.uk::ecf867e6-b0c5-46c7-b149-6317ca6f2d32" providerId="AD" clId="Web-{299BD41A-6A04-824B-2071-4608CA3D48F1}" dt="2026-05-13T22:21:08.493" v="68" actId="20577"/>
        <pc:sldMkLst>
          <pc:docMk/>
          <pc:sldMk cId="837902701" sldId="334"/>
        </pc:sldMkLst>
        <pc:spChg chg="mod">
          <ac:chgData name="Coates, Poppy" userId="S::poppy.coates-at-su@rhul.ac.uk::ecf867e6-b0c5-46c7-b149-6317ca6f2d32" providerId="AD" clId="Web-{299BD41A-6A04-824B-2071-4608CA3D48F1}" dt="2026-05-13T22:21:08.493" v="68" actId="20577"/>
          <ac:spMkLst>
            <pc:docMk/>
            <pc:sldMk cId="837902701" sldId="334"/>
            <ac:spMk id="8" creationId="{7DEAE010-4C6E-3E1A-32E2-1BFDB741803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F9356C-EEC3-8419-A508-7D92F257DC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1F4CD29-94F6-F494-24FC-32FCF988D3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97760B-A612-F944-921B-31C6EF368ECE}" type="datetimeFigureOut">
              <a:rPr lang="en-US" smtClean="0"/>
              <a:t>5/27/2026</a:t>
            </a:fld>
            <a:endParaRPr lang="en-US"/>
          </a:p>
        </p:txBody>
      </p:sp>
      <p:sp>
        <p:nvSpPr>
          <p:cNvPr id="4" name="Footer Placeholder 3">
            <a:extLst>
              <a:ext uri="{FF2B5EF4-FFF2-40B4-BE49-F238E27FC236}">
                <a16:creationId xmlns:a16="http://schemas.microsoft.com/office/drawing/2014/main" id="{781F93F5-F4C3-2D11-6528-FDB510E176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20D783F-7D03-35D6-1AD9-13B5FFA9AF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15573D-8BC0-A246-B32F-82A451FA3D31}" type="slidenum">
              <a:rPr lang="en-US" smtClean="0"/>
              <a:t>‹#›</a:t>
            </a:fld>
            <a:endParaRPr lang="en-US"/>
          </a:p>
        </p:txBody>
      </p:sp>
    </p:spTree>
    <p:extLst>
      <p:ext uri="{BB962C8B-B14F-4D97-AF65-F5344CB8AC3E}">
        <p14:creationId xmlns:p14="http://schemas.microsoft.com/office/powerpoint/2010/main" val="172995648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dirty="0"/>
          </a:p>
        </p:txBody>
      </p:sp>
      <p:sp>
        <p:nvSpPr>
          <p:cNvPr id="6" name="Picture Placeholder 5">
            <a:extLst>
              <a:ext uri="{FF2B5EF4-FFF2-40B4-BE49-F238E27FC236}">
                <a16:creationId xmlns:a16="http://schemas.microsoft.com/office/drawing/2014/main" id="{0CA36CC2-AC3E-07F2-F3A3-4F977C8E6694}"/>
              </a:ext>
            </a:extLst>
          </p:cNvPr>
          <p:cNvSpPr>
            <a:spLocks noGrp="1"/>
          </p:cNvSpPr>
          <p:nvPr>
            <p:ph type="pic" sz="quarter" idx="10"/>
          </p:nvPr>
        </p:nvSpPr>
        <p:spPr>
          <a:xfrm>
            <a:off x="0" y="2700616"/>
            <a:ext cx="12192000" cy="3608109"/>
          </a:xfrm>
          <a:custGeom>
            <a:avLst/>
            <a:gdLst>
              <a:gd name="connsiteX0" fmla="*/ 0 w 12192000"/>
              <a:gd name="connsiteY0" fmla="*/ 0 h 3608109"/>
              <a:gd name="connsiteX1" fmla="*/ 12192000 w 12192000"/>
              <a:gd name="connsiteY1" fmla="*/ 0 h 3608109"/>
              <a:gd name="connsiteX2" fmla="*/ 12192000 w 12192000"/>
              <a:gd name="connsiteY2" fmla="*/ 3608109 h 3608109"/>
              <a:gd name="connsiteX3" fmla="*/ 0 w 12192000"/>
              <a:gd name="connsiteY3" fmla="*/ 3608109 h 3608109"/>
            </a:gdLst>
            <a:ahLst/>
            <a:cxnLst>
              <a:cxn ang="0">
                <a:pos x="connsiteX0" y="connsiteY0"/>
              </a:cxn>
              <a:cxn ang="0">
                <a:pos x="connsiteX1" y="connsiteY1"/>
              </a:cxn>
              <a:cxn ang="0">
                <a:pos x="connsiteX2" y="connsiteY2"/>
              </a:cxn>
              <a:cxn ang="0">
                <a:pos x="connsiteX3" y="connsiteY3"/>
              </a:cxn>
            </a:cxnLst>
            <a:rect l="l" t="t" r="r" b="b"/>
            <a:pathLst>
              <a:path w="12192000" h="3608109">
                <a:moveTo>
                  <a:pt x="0" y="0"/>
                </a:moveTo>
                <a:lnTo>
                  <a:pt x="12192000" y="0"/>
                </a:lnTo>
                <a:lnTo>
                  <a:pt x="12192000" y="3608109"/>
                </a:lnTo>
                <a:lnTo>
                  <a:pt x="0" y="3608109"/>
                </a:lnTo>
                <a:close/>
              </a:path>
            </a:pathLst>
          </a:custGeom>
          <a:solidFill>
            <a:schemeClr val="bg1">
              <a:lumMod val="65000"/>
              <a:alpha val="60000"/>
            </a:schemeClr>
          </a:solidFill>
        </p:spPr>
        <p:txBody>
          <a:bodyPr wrap="square">
            <a:noAutofit/>
          </a:bodyPr>
          <a:lstStyle/>
          <a:p>
            <a:endParaRPr lang="en-ID"/>
          </a:p>
        </p:txBody>
      </p:sp>
      <p:sp>
        <p:nvSpPr>
          <p:cNvPr id="3" name="Rectangle 2">
            <a:extLst>
              <a:ext uri="{FF2B5EF4-FFF2-40B4-BE49-F238E27FC236}">
                <a16:creationId xmlns:a16="http://schemas.microsoft.com/office/drawing/2014/main" id="{394A56BF-9430-2CA0-DB2B-807D7EEB7D66}"/>
              </a:ext>
            </a:extLst>
          </p:cNvPr>
          <p:cNvSpPr/>
          <p:nvPr userDrawn="1"/>
        </p:nvSpPr>
        <p:spPr>
          <a:xfrm>
            <a:off x="0" y="6308724"/>
            <a:ext cx="6096000" cy="54927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Rectangle 3">
            <a:extLst>
              <a:ext uri="{FF2B5EF4-FFF2-40B4-BE49-F238E27FC236}">
                <a16:creationId xmlns:a16="http://schemas.microsoft.com/office/drawing/2014/main" id="{4884C879-F370-24A3-ECB8-FD42EC7652AD}"/>
              </a:ext>
            </a:extLst>
          </p:cNvPr>
          <p:cNvSpPr/>
          <p:nvPr userDrawn="1"/>
        </p:nvSpPr>
        <p:spPr>
          <a:xfrm>
            <a:off x="6096000" y="6308723"/>
            <a:ext cx="6096000" cy="54927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Tree>
    <p:extLst>
      <p:ext uri="{BB962C8B-B14F-4D97-AF65-F5344CB8AC3E}">
        <p14:creationId xmlns:p14="http://schemas.microsoft.com/office/powerpoint/2010/main" val="3619804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dirty="0"/>
          </a:p>
        </p:txBody>
      </p:sp>
      <p:sp>
        <p:nvSpPr>
          <p:cNvPr id="6" name="Picture Placeholder 5">
            <a:extLst>
              <a:ext uri="{FF2B5EF4-FFF2-40B4-BE49-F238E27FC236}">
                <a16:creationId xmlns:a16="http://schemas.microsoft.com/office/drawing/2014/main" id="{E51B2C68-EB89-91A8-A211-39C0E06D7065}"/>
              </a:ext>
            </a:extLst>
          </p:cNvPr>
          <p:cNvSpPr>
            <a:spLocks noGrp="1"/>
          </p:cNvSpPr>
          <p:nvPr>
            <p:ph type="pic" sz="quarter" idx="10"/>
          </p:nvPr>
        </p:nvSpPr>
        <p:spPr>
          <a:xfrm>
            <a:off x="5113020" y="1630680"/>
            <a:ext cx="3919220" cy="5227320"/>
          </a:xfrm>
          <a:custGeom>
            <a:avLst/>
            <a:gdLst>
              <a:gd name="connsiteX0" fmla="*/ 0 w 3919220"/>
              <a:gd name="connsiteY0" fmla="*/ 0 h 5227320"/>
              <a:gd name="connsiteX1" fmla="*/ 3919220 w 3919220"/>
              <a:gd name="connsiteY1" fmla="*/ 0 h 5227320"/>
              <a:gd name="connsiteX2" fmla="*/ 3919220 w 3919220"/>
              <a:gd name="connsiteY2" fmla="*/ 5227320 h 5227320"/>
              <a:gd name="connsiteX3" fmla="*/ 0 w 3919220"/>
              <a:gd name="connsiteY3" fmla="*/ 5227320 h 5227320"/>
            </a:gdLst>
            <a:ahLst/>
            <a:cxnLst>
              <a:cxn ang="0">
                <a:pos x="connsiteX0" y="connsiteY0"/>
              </a:cxn>
              <a:cxn ang="0">
                <a:pos x="connsiteX1" y="connsiteY1"/>
              </a:cxn>
              <a:cxn ang="0">
                <a:pos x="connsiteX2" y="connsiteY2"/>
              </a:cxn>
              <a:cxn ang="0">
                <a:pos x="connsiteX3" y="connsiteY3"/>
              </a:cxn>
            </a:cxnLst>
            <a:rect l="l" t="t" r="r" b="b"/>
            <a:pathLst>
              <a:path w="3919220" h="5227320">
                <a:moveTo>
                  <a:pt x="0" y="0"/>
                </a:moveTo>
                <a:lnTo>
                  <a:pt x="3919220" y="0"/>
                </a:lnTo>
                <a:lnTo>
                  <a:pt x="3919220" y="5227320"/>
                </a:lnTo>
                <a:lnTo>
                  <a:pt x="0" y="5227320"/>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3" name="Rectangle 2">
            <a:extLst>
              <a:ext uri="{FF2B5EF4-FFF2-40B4-BE49-F238E27FC236}">
                <a16:creationId xmlns:a16="http://schemas.microsoft.com/office/drawing/2014/main" id="{9CE8E4E4-F7B3-7505-D8DA-9FAAD84AAE16}"/>
              </a:ext>
            </a:extLst>
          </p:cNvPr>
          <p:cNvSpPr/>
          <p:nvPr userDrawn="1"/>
        </p:nvSpPr>
        <p:spPr>
          <a:xfrm>
            <a:off x="9032240" y="1630680"/>
            <a:ext cx="3159760" cy="522732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Rectangle 3">
            <a:extLst>
              <a:ext uri="{FF2B5EF4-FFF2-40B4-BE49-F238E27FC236}">
                <a16:creationId xmlns:a16="http://schemas.microsoft.com/office/drawing/2014/main" id="{327395A5-B643-455E-C9C4-FEAC26E68F81}"/>
              </a:ext>
            </a:extLst>
          </p:cNvPr>
          <p:cNvSpPr/>
          <p:nvPr userDrawn="1"/>
        </p:nvSpPr>
        <p:spPr>
          <a:xfrm>
            <a:off x="0" y="6319324"/>
            <a:ext cx="5113020" cy="53867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2110857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dirty="0"/>
          </a:p>
        </p:txBody>
      </p:sp>
      <p:sp>
        <p:nvSpPr>
          <p:cNvPr id="6" name="Picture Placeholder 5">
            <a:extLst>
              <a:ext uri="{FF2B5EF4-FFF2-40B4-BE49-F238E27FC236}">
                <a16:creationId xmlns:a16="http://schemas.microsoft.com/office/drawing/2014/main" id="{7F8C3496-C762-982A-B792-022BA1080A15}"/>
              </a:ext>
            </a:extLst>
          </p:cNvPr>
          <p:cNvSpPr>
            <a:spLocks noGrp="1"/>
          </p:cNvSpPr>
          <p:nvPr>
            <p:ph type="pic" sz="quarter" idx="10"/>
          </p:nvPr>
        </p:nvSpPr>
        <p:spPr>
          <a:xfrm>
            <a:off x="8272780" y="1"/>
            <a:ext cx="3919220" cy="6858000"/>
          </a:xfrm>
          <a:custGeom>
            <a:avLst/>
            <a:gdLst>
              <a:gd name="connsiteX0" fmla="*/ 0 w 3919220"/>
              <a:gd name="connsiteY0" fmla="*/ 0 h 6858000"/>
              <a:gd name="connsiteX1" fmla="*/ 3919220 w 3919220"/>
              <a:gd name="connsiteY1" fmla="*/ 0 h 6858000"/>
              <a:gd name="connsiteX2" fmla="*/ 3919220 w 3919220"/>
              <a:gd name="connsiteY2" fmla="*/ 6858000 h 6858000"/>
              <a:gd name="connsiteX3" fmla="*/ 0 w 391922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19220" h="6858000">
                <a:moveTo>
                  <a:pt x="0" y="0"/>
                </a:moveTo>
                <a:lnTo>
                  <a:pt x="3919220" y="0"/>
                </a:lnTo>
                <a:lnTo>
                  <a:pt x="3919220" y="6858000"/>
                </a:lnTo>
                <a:lnTo>
                  <a:pt x="0" y="6858000"/>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4" name="Rectangle 3">
            <a:extLst>
              <a:ext uri="{FF2B5EF4-FFF2-40B4-BE49-F238E27FC236}">
                <a16:creationId xmlns:a16="http://schemas.microsoft.com/office/drawing/2014/main" id="{8412B072-CDE0-10F2-1C65-336D3AE7DE1C}"/>
              </a:ext>
            </a:extLst>
          </p:cNvPr>
          <p:cNvSpPr/>
          <p:nvPr userDrawn="1"/>
        </p:nvSpPr>
        <p:spPr>
          <a:xfrm>
            <a:off x="0" y="0"/>
            <a:ext cx="8272779" cy="207728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Rectangle 2">
            <a:extLst>
              <a:ext uri="{FF2B5EF4-FFF2-40B4-BE49-F238E27FC236}">
                <a16:creationId xmlns:a16="http://schemas.microsoft.com/office/drawing/2014/main" id="{10C9CD0C-2157-A11E-FAAD-40CC445B5F13}"/>
              </a:ext>
            </a:extLst>
          </p:cNvPr>
          <p:cNvSpPr/>
          <p:nvPr userDrawn="1"/>
        </p:nvSpPr>
        <p:spPr>
          <a:xfrm>
            <a:off x="0" y="2086035"/>
            <a:ext cx="8272779" cy="225736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4068354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CD77404-80E7-4A12-E9B6-0527BB35E208}"/>
              </a:ext>
            </a:extLst>
          </p:cNvPr>
          <p:cNvSpPr/>
          <p:nvPr userDrawn="1"/>
        </p:nvSpPr>
        <p:spPr>
          <a:xfrm>
            <a:off x="6387464" y="0"/>
            <a:ext cx="5829777" cy="686787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Rectangle 9">
            <a:extLst>
              <a:ext uri="{FF2B5EF4-FFF2-40B4-BE49-F238E27FC236}">
                <a16:creationId xmlns:a16="http://schemas.microsoft.com/office/drawing/2014/main" id="{697FC725-AE35-7EA3-A277-3D5B09CF19AC}"/>
              </a:ext>
            </a:extLst>
          </p:cNvPr>
          <p:cNvSpPr/>
          <p:nvPr userDrawn="1"/>
        </p:nvSpPr>
        <p:spPr>
          <a:xfrm>
            <a:off x="0" y="2937753"/>
            <a:ext cx="6387463" cy="392024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9" name="Picture Placeholder 8">
            <a:extLst>
              <a:ext uri="{FF2B5EF4-FFF2-40B4-BE49-F238E27FC236}">
                <a16:creationId xmlns:a16="http://schemas.microsoft.com/office/drawing/2014/main" id="{F3F7298E-223A-7EE1-99F5-8FC5C208AA40}"/>
              </a:ext>
            </a:extLst>
          </p:cNvPr>
          <p:cNvSpPr>
            <a:spLocks noGrp="1"/>
          </p:cNvSpPr>
          <p:nvPr>
            <p:ph type="pic" sz="quarter" idx="10"/>
          </p:nvPr>
        </p:nvSpPr>
        <p:spPr>
          <a:xfrm>
            <a:off x="6387465" y="549275"/>
            <a:ext cx="3329940" cy="4723765"/>
          </a:xfrm>
          <a:custGeom>
            <a:avLst/>
            <a:gdLst>
              <a:gd name="connsiteX0" fmla="*/ 0 w 3329940"/>
              <a:gd name="connsiteY0" fmla="*/ 0 h 4723765"/>
              <a:gd name="connsiteX1" fmla="*/ 3329940 w 3329940"/>
              <a:gd name="connsiteY1" fmla="*/ 0 h 4723765"/>
              <a:gd name="connsiteX2" fmla="*/ 3329940 w 3329940"/>
              <a:gd name="connsiteY2" fmla="*/ 4723765 h 4723765"/>
              <a:gd name="connsiteX3" fmla="*/ 0 w 3329940"/>
              <a:gd name="connsiteY3" fmla="*/ 4723765 h 4723765"/>
            </a:gdLst>
            <a:ahLst/>
            <a:cxnLst>
              <a:cxn ang="0">
                <a:pos x="connsiteX0" y="connsiteY0"/>
              </a:cxn>
              <a:cxn ang="0">
                <a:pos x="connsiteX1" y="connsiteY1"/>
              </a:cxn>
              <a:cxn ang="0">
                <a:pos x="connsiteX2" y="connsiteY2"/>
              </a:cxn>
              <a:cxn ang="0">
                <a:pos x="connsiteX3" y="connsiteY3"/>
              </a:cxn>
            </a:cxnLst>
            <a:rect l="l" t="t" r="r" b="b"/>
            <a:pathLst>
              <a:path w="3329940" h="4723765">
                <a:moveTo>
                  <a:pt x="0" y="0"/>
                </a:moveTo>
                <a:lnTo>
                  <a:pt x="3329940" y="0"/>
                </a:lnTo>
                <a:lnTo>
                  <a:pt x="3329940" y="4723765"/>
                </a:lnTo>
                <a:lnTo>
                  <a:pt x="0" y="4723765"/>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8" name="Picture Placeholder 7">
            <a:extLst>
              <a:ext uri="{FF2B5EF4-FFF2-40B4-BE49-F238E27FC236}">
                <a16:creationId xmlns:a16="http://schemas.microsoft.com/office/drawing/2014/main" id="{2F102A44-FB9D-2E25-24E6-E6A0DD03D394}"/>
              </a:ext>
            </a:extLst>
          </p:cNvPr>
          <p:cNvSpPr>
            <a:spLocks noGrp="1"/>
          </p:cNvSpPr>
          <p:nvPr>
            <p:ph type="pic" sz="quarter" idx="11"/>
          </p:nvPr>
        </p:nvSpPr>
        <p:spPr>
          <a:xfrm>
            <a:off x="8166735" y="1790700"/>
            <a:ext cx="3329940" cy="5067300"/>
          </a:xfrm>
          <a:custGeom>
            <a:avLst/>
            <a:gdLst>
              <a:gd name="connsiteX0" fmla="*/ 0 w 3329940"/>
              <a:gd name="connsiteY0" fmla="*/ 0 h 5067300"/>
              <a:gd name="connsiteX1" fmla="*/ 3329940 w 3329940"/>
              <a:gd name="connsiteY1" fmla="*/ 0 h 5067300"/>
              <a:gd name="connsiteX2" fmla="*/ 3329940 w 3329940"/>
              <a:gd name="connsiteY2" fmla="*/ 5067300 h 5067300"/>
              <a:gd name="connsiteX3" fmla="*/ 0 w 3329940"/>
              <a:gd name="connsiteY3" fmla="*/ 5067300 h 5067300"/>
            </a:gdLst>
            <a:ahLst/>
            <a:cxnLst>
              <a:cxn ang="0">
                <a:pos x="connsiteX0" y="connsiteY0"/>
              </a:cxn>
              <a:cxn ang="0">
                <a:pos x="connsiteX1" y="connsiteY1"/>
              </a:cxn>
              <a:cxn ang="0">
                <a:pos x="connsiteX2" y="connsiteY2"/>
              </a:cxn>
              <a:cxn ang="0">
                <a:pos x="connsiteX3" y="connsiteY3"/>
              </a:cxn>
            </a:cxnLst>
            <a:rect l="l" t="t" r="r" b="b"/>
            <a:pathLst>
              <a:path w="3329940" h="5067300">
                <a:moveTo>
                  <a:pt x="0" y="0"/>
                </a:moveTo>
                <a:lnTo>
                  <a:pt x="3329940" y="0"/>
                </a:lnTo>
                <a:lnTo>
                  <a:pt x="3329940" y="5067300"/>
                </a:lnTo>
                <a:lnTo>
                  <a:pt x="0" y="5067300"/>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2878553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787CE1-E934-995C-285F-8BBF68338EA0}"/>
              </a:ext>
            </a:extLst>
          </p:cNvPr>
          <p:cNvSpPr/>
          <p:nvPr userDrawn="1"/>
        </p:nvSpPr>
        <p:spPr>
          <a:xfrm>
            <a:off x="0" y="6308725"/>
            <a:ext cx="12192000" cy="55914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dirty="0"/>
          </a:p>
        </p:txBody>
      </p:sp>
      <p:sp>
        <p:nvSpPr>
          <p:cNvPr id="6" name="Picture Placeholder 5">
            <a:extLst>
              <a:ext uri="{FF2B5EF4-FFF2-40B4-BE49-F238E27FC236}">
                <a16:creationId xmlns:a16="http://schemas.microsoft.com/office/drawing/2014/main" id="{F8A49D3B-B328-52B9-46A0-8BD4D3792973}"/>
              </a:ext>
            </a:extLst>
          </p:cNvPr>
          <p:cNvSpPr>
            <a:spLocks noGrp="1"/>
          </p:cNvSpPr>
          <p:nvPr>
            <p:ph type="pic" sz="quarter" idx="10"/>
          </p:nvPr>
        </p:nvSpPr>
        <p:spPr>
          <a:xfrm>
            <a:off x="6728460" y="4846320"/>
            <a:ext cx="5463540" cy="2011680"/>
          </a:xfrm>
          <a:custGeom>
            <a:avLst/>
            <a:gdLst>
              <a:gd name="connsiteX0" fmla="*/ 0 w 5463540"/>
              <a:gd name="connsiteY0" fmla="*/ 0 h 2011680"/>
              <a:gd name="connsiteX1" fmla="*/ 5463540 w 5463540"/>
              <a:gd name="connsiteY1" fmla="*/ 0 h 2011680"/>
              <a:gd name="connsiteX2" fmla="*/ 5463540 w 5463540"/>
              <a:gd name="connsiteY2" fmla="*/ 2011680 h 2011680"/>
              <a:gd name="connsiteX3" fmla="*/ 0 w 5463540"/>
              <a:gd name="connsiteY3" fmla="*/ 2011680 h 2011680"/>
            </a:gdLst>
            <a:ahLst/>
            <a:cxnLst>
              <a:cxn ang="0">
                <a:pos x="connsiteX0" y="connsiteY0"/>
              </a:cxn>
              <a:cxn ang="0">
                <a:pos x="connsiteX1" y="connsiteY1"/>
              </a:cxn>
              <a:cxn ang="0">
                <a:pos x="connsiteX2" y="connsiteY2"/>
              </a:cxn>
              <a:cxn ang="0">
                <a:pos x="connsiteX3" y="connsiteY3"/>
              </a:cxn>
            </a:cxnLst>
            <a:rect l="l" t="t" r="r" b="b"/>
            <a:pathLst>
              <a:path w="5463540" h="2011680">
                <a:moveTo>
                  <a:pt x="0" y="0"/>
                </a:moveTo>
                <a:lnTo>
                  <a:pt x="5463540" y="0"/>
                </a:lnTo>
                <a:lnTo>
                  <a:pt x="5463540" y="2011680"/>
                </a:lnTo>
                <a:lnTo>
                  <a:pt x="0" y="2011680"/>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3" name="Rectangle 2">
            <a:extLst>
              <a:ext uri="{FF2B5EF4-FFF2-40B4-BE49-F238E27FC236}">
                <a16:creationId xmlns:a16="http://schemas.microsoft.com/office/drawing/2014/main" id="{AE006087-5029-6784-B348-B94D83E623B6}"/>
              </a:ext>
            </a:extLst>
          </p:cNvPr>
          <p:cNvSpPr/>
          <p:nvPr userDrawn="1"/>
        </p:nvSpPr>
        <p:spPr>
          <a:xfrm>
            <a:off x="0" y="-9872"/>
            <a:ext cx="12192000" cy="55914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1771165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C91C36-9CC5-0E53-B936-530DCCC3F170}"/>
              </a:ext>
            </a:extLst>
          </p:cNvPr>
          <p:cNvSpPr/>
          <p:nvPr userDrawn="1"/>
        </p:nvSpPr>
        <p:spPr>
          <a:xfrm>
            <a:off x="0" y="0"/>
            <a:ext cx="6096000" cy="34289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Rectangle 2">
            <a:extLst>
              <a:ext uri="{FF2B5EF4-FFF2-40B4-BE49-F238E27FC236}">
                <a16:creationId xmlns:a16="http://schemas.microsoft.com/office/drawing/2014/main" id="{BCCA823C-1B1F-B960-B2EB-60EB8980D820}"/>
              </a:ext>
            </a:extLst>
          </p:cNvPr>
          <p:cNvSpPr/>
          <p:nvPr userDrawn="1"/>
        </p:nvSpPr>
        <p:spPr>
          <a:xfrm>
            <a:off x="6096000" y="3428999"/>
            <a:ext cx="6096000" cy="342900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dirty="0"/>
          </a:p>
        </p:txBody>
      </p:sp>
      <p:sp>
        <p:nvSpPr>
          <p:cNvPr id="6" name="Picture Placeholder 5">
            <a:extLst>
              <a:ext uri="{FF2B5EF4-FFF2-40B4-BE49-F238E27FC236}">
                <a16:creationId xmlns:a16="http://schemas.microsoft.com/office/drawing/2014/main" id="{A49185F5-F26C-BB82-11CE-7B09A8F6AD4C}"/>
              </a:ext>
            </a:extLst>
          </p:cNvPr>
          <p:cNvSpPr>
            <a:spLocks noGrp="1"/>
          </p:cNvSpPr>
          <p:nvPr>
            <p:ph type="pic" sz="quarter" idx="10"/>
          </p:nvPr>
        </p:nvSpPr>
        <p:spPr>
          <a:xfrm>
            <a:off x="695325" y="549274"/>
            <a:ext cx="8128635" cy="2879725"/>
          </a:xfrm>
          <a:custGeom>
            <a:avLst/>
            <a:gdLst>
              <a:gd name="connsiteX0" fmla="*/ 0 w 8128635"/>
              <a:gd name="connsiteY0" fmla="*/ 0 h 2879725"/>
              <a:gd name="connsiteX1" fmla="*/ 8128635 w 8128635"/>
              <a:gd name="connsiteY1" fmla="*/ 0 h 2879725"/>
              <a:gd name="connsiteX2" fmla="*/ 8128635 w 8128635"/>
              <a:gd name="connsiteY2" fmla="*/ 2879725 h 2879725"/>
              <a:gd name="connsiteX3" fmla="*/ 0 w 8128635"/>
              <a:gd name="connsiteY3" fmla="*/ 2879725 h 2879725"/>
            </a:gdLst>
            <a:ahLst/>
            <a:cxnLst>
              <a:cxn ang="0">
                <a:pos x="connsiteX0" y="connsiteY0"/>
              </a:cxn>
              <a:cxn ang="0">
                <a:pos x="connsiteX1" y="connsiteY1"/>
              </a:cxn>
              <a:cxn ang="0">
                <a:pos x="connsiteX2" y="connsiteY2"/>
              </a:cxn>
              <a:cxn ang="0">
                <a:pos x="connsiteX3" y="connsiteY3"/>
              </a:cxn>
            </a:cxnLst>
            <a:rect l="l" t="t" r="r" b="b"/>
            <a:pathLst>
              <a:path w="8128635" h="2879725">
                <a:moveTo>
                  <a:pt x="0" y="0"/>
                </a:moveTo>
                <a:lnTo>
                  <a:pt x="8128635" y="0"/>
                </a:lnTo>
                <a:lnTo>
                  <a:pt x="8128635" y="2879725"/>
                </a:lnTo>
                <a:lnTo>
                  <a:pt x="0" y="2879725"/>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353930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B1E52B-D3C7-0DC0-F84E-155BD8C58477}"/>
              </a:ext>
            </a:extLst>
          </p:cNvPr>
          <p:cNvSpPr/>
          <p:nvPr userDrawn="1"/>
        </p:nvSpPr>
        <p:spPr>
          <a:xfrm>
            <a:off x="732076" y="2811780"/>
            <a:ext cx="11496674" cy="404622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dirty="0"/>
          </a:p>
        </p:txBody>
      </p:sp>
      <p:sp>
        <p:nvSpPr>
          <p:cNvPr id="6" name="Picture Placeholder 5">
            <a:extLst>
              <a:ext uri="{FF2B5EF4-FFF2-40B4-BE49-F238E27FC236}">
                <a16:creationId xmlns:a16="http://schemas.microsoft.com/office/drawing/2014/main" id="{6604563E-73DF-539D-F765-CF239DFAD74C}"/>
              </a:ext>
            </a:extLst>
          </p:cNvPr>
          <p:cNvSpPr>
            <a:spLocks noGrp="1"/>
          </p:cNvSpPr>
          <p:nvPr>
            <p:ph type="pic" sz="quarter" idx="10"/>
          </p:nvPr>
        </p:nvSpPr>
        <p:spPr>
          <a:xfrm>
            <a:off x="705641" y="2811780"/>
            <a:ext cx="6830538" cy="3496945"/>
          </a:xfrm>
          <a:custGeom>
            <a:avLst/>
            <a:gdLst>
              <a:gd name="connsiteX0" fmla="*/ 0 w 6830538"/>
              <a:gd name="connsiteY0" fmla="*/ 0 h 3496945"/>
              <a:gd name="connsiteX1" fmla="*/ 6830538 w 6830538"/>
              <a:gd name="connsiteY1" fmla="*/ 0 h 3496945"/>
              <a:gd name="connsiteX2" fmla="*/ 6830538 w 6830538"/>
              <a:gd name="connsiteY2" fmla="*/ 3496945 h 3496945"/>
              <a:gd name="connsiteX3" fmla="*/ 0 w 6830538"/>
              <a:gd name="connsiteY3" fmla="*/ 3496945 h 3496945"/>
            </a:gdLst>
            <a:ahLst/>
            <a:cxnLst>
              <a:cxn ang="0">
                <a:pos x="connsiteX0" y="connsiteY0"/>
              </a:cxn>
              <a:cxn ang="0">
                <a:pos x="connsiteX1" y="connsiteY1"/>
              </a:cxn>
              <a:cxn ang="0">
                <a:pos x="connsiteX2" y="connsiteY2"/>
              </a:cxn>
              <a:cxn ang="0">
                <a:pos x="connsiteX3" y="connsiteY3"/>
              </a:cxn>
            </a:cxnLst>
            <a:rect l="l" t="t" r="r" b="b"/>
            <a:pathLst>
              <a:path w="6830538" h="3496945">
                <a:moveTo>
                  <a:pt x="0" y="0"/>
                </a:moveTo>
                <a:lnTo>
                  <a:pt x="6830538" y="0"/>
                </a:lnTo>
                <a:lnTo>
                  <a:pt x="6830538" y="3496945"/>
                </a:lnTo>
                <a:lnTo>
                  <a:pt x="0" y="3496945"/>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7" name="Rectangle 6">
            <a:extLst>
              <a:ext uri="{FF2B5EF4-FFF2-40B4-BE49-F238E27FC236}">
                <a16:creationId xmlns:a16="http://schemas.microsoft.com/office/drawing/2014/main" id="{2968C4F0-87CE-5D05-EE38-D6B70AC02AC1}"/>
              </a:ext>
            </a:extLst>
          </p:cNvPr>
          <p:cNvSpPr/>
          <p:nvPr userDrawn="1"/>
        </p:nvSpPr>
        <p:spPr>
          <a:xfrm>
            <a:off x="0" y="0"/>
            <a:ext cx="732076"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68074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dirty="0"/>
          </a:p>
        </p:txBody>
      </p:sp>
      <p:sp>
        <p:nvSpPr>
          <p:cNvPr id="6" name="Picture Placeholder 5">
            <a:extLst>
              <a:ext uri="{FF2B5EF4-FFF2-40B4-BE49-F238E27FC236}">
                <a16:creationId xmlns:a16="http://schemas.microsoft.com/office/drawing/2014/main" id="{A448D80B-3911-2F25-120B-9E24C4EE0C11}"/>
              </a:ext>
            </a:extLst>
          </p:cNvPr>
          <p:cNvSpPr>
            <a:spLocks noGrp="1"/>
          </p:cNvSpPr>
          <p:nvPr>
            <p:ph type="pic" sz="quarter" idx="10"/>
          </p:nvPr>
        </p:nvSpPr>
        <p:spPr>
          <a:xfrm>
            <a:off x="0" y="0"/>
            <a:ext cx="6095999" cy="4137660"/>
          </a:xfrm>
          <a:custGeom>
            <a:avLst/>
            <a:gdLst>
              <a:gd name="connsiteX0" fmla="*/ 0 w 6095999"/>
              <a:gd name="connsiteY0" fmla="*/ 0 h 4137660"/>
              <a:gd name="connsiteX1" fmla="*/ 6095999 w 6095999"/>
              <a:gd name="connsiteY1" fmla="*/ 0 h 4137660"/>
              <a:gd name="connsiteX2" fmla="*/ 6095999 w 6095999"/>
              <a:gd name="connsiteY2" fmla="*/ 4137660 h 4137660"/>
              <a:gd name="connsiteX3" fmla="*/ 0 w 6095999"/>
              <a:gd name="connsiteY3" fmla="*/ 4137660 h 4137660"/>
            </a:gdLst>
            <a:ahLst/>
            <a:cxnLst>
              <a:cxn ang="0">
                <a:pos x="connsiteX0" y="connsiteY0"/>
              </a:cxn>
              <a:cxn ang="0">
                <a:pos x="connsiteX1" y="connsiteY1"/>
              </a:cxn>
              <a:cxn ang="0">
                <a:pos x="connsiteX2" y="connsiteY2"/>
              </a:cxn>
              <a:cxn ang="0">
                <a:pos x="connsiteX3" y="connsiteY3"/>
              </a:cxn>
            </a:cxnLst>
            <a:rect l="l" t="t" r="r" b="b"/>
            <a:pathLst>
              <a:path w="6095999" h="4137660">
                <a:moveTo>
                  <a:pt x="0" y="0"/>
                </a:moveTo>
                <a:lnTo>
                  <a:pt x="6095999" y="0"/>
                </a:lnTo>
                <a:lnTo>
                  <a:pt x="6095999" y="4137660"/>
                </a:lnTo>
                <a:lnTo>
                  <a:pt x="0" y="4137660"/>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4" name="Rectangle 3">
            <a:extLst>
              <a:ext uri="{FF2B5EF4-FFF2-40B4-BE49-F238E27FC236}">
                <a16:creationId xmlns:a16="http://schemas.microsoft.com/office/drawing/2014/main" id="{7AC8FE88-CCFF-FB3D-125F-BBBF01CF232E}"/>
              </a:ext>
            </a:extLst>
          </p:cNvPr>
          <p:cNvSpPr/>
          <p:nvPr userDrawn="1"/>
        </p:nvSpPr>
        <p:spPr>
          <a:xfrm>
            <a:off x="0" y="4137660"/>
            <a:ext cx="6096000" cy="274042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Rectangle 2">
            <a:extLst>
              <a:ext uri="{FF2B5EF4-FFF2-40B4-BE49-F238E27FC236}">
                <a16:creationId xmlns:a16="http://schemas.microsoft.com/office/drawing/2014/main" id="{DBD65F35-9404-7792-4CAE-E23EF79CBEEC}"/>
              </a:ext>
            </a:extLst>
          </p:cNvPr>
          <p:cNvSpPr/>
          <p:nvPr userDrawn="1"/>
        </p:nvSpPr>
        <p:spPr>
          <a:xfrm>
            <a:off x="6096000" y="4137660"/>
            <a:ext cx="6096000" cy="274042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915361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dirty="0"/>
          </a:p>
        </p:txBody>
      </p:sp>
      <p:sp>
        <p:nvSpPr>
          <p:cNvPr id="6" name="Picture Placeholder 5">
            <a:extLst>
              <a:ext uri="{FF2B5EF4-FFF2-40B4-BE49-F238E27FC236}">
                <a16:creationId xmlns:a16="http://schemas.microsoft.com/office/drawing/2014/main" id="{C890048C-9117-638E-8980-FFC7936830B8}"/>
              </a:ext>
            </a:extLst>
          </p:cNvPr>
          <p:cNvSpPr>
            <a:spLocks noGrp="1"/>
          </p:cNvSpPr>
          <p:nvPr>
            <p:ph type="pic" sz="quarter" idx="10"/>
          </p:nvPr>
        </p:nvSpPr>
        <p:spPr>
          <a:xfrm>
            <a:off x="695324" y="1593350"/>
            <a:ext cx="10801350" cy="2758222"/>
          </a:xfrm>
          <a:custGeom>
            <a:avLst/>
            <a:gdLst>
              <a:gd name="connsiteX0" fmla="*/ 0 w 10801350"/>
              <a:gd name="connsiteY0" fmla="*/ 0 h 2758222"/>
              <a:gd name="connsiteX1" fmla="*/ 10801350 w 10801350"/>
              <a:gd name="connsiteY1" fmla="*/ 0 h 2758222"/>
              <a:gd name="connsiteX2" fmla="*/ 10801350 w 10801350"/>
              <a:gd name="connsiteY2" fmla="*/ 2758222 h 2758222"/>
              <a:gd name="connsiteX3" fmla="*/ 0 w 10801350"/>
              <a:gd name="connsiteY3" fmla="*/ 2758222 h 2758222"/>
            </a:gdLst>
            <a:ahLst/>
            <a:cxnLst>
              <a:cxn ang="0">
                <a:pos x="connsiteX0" y="connsiteY0"/>
              </a:cxn>
              <a:cxn ang="0">
                <a:pos x="connsiteX1" y="connsiteY1"/>
              </a:cxn>
              <a:cxn ang="0">
                <a:pos x="connsiteX2" y="connsiteY2"/>
              </a:cxn>
              <a:cxn ang="0">
                <a:pos x="connsiteX3" y="connsiteY3"/>
              </a:cxn>
            </a:cxnLst>
            <a:rect l="l" t="t" r="r" b="b"/>
            <a:pathLst>
              <a:path w="10801350" h="2758222">
                <a:moveTo>
                  <a:pt x="0" y="0"/>
                </a:moveTo>
                <a:lnTo>
                  <a:pt x="10801350" y="0"/>
                </a:lnTo>
                <a:lnTo>
                  <a:pt x="10801350" y="2758222"/>
                </a:lnTo>
                <a:lnTo>
                  <a:pt x="0" y="2758222"/>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5" name="Rectangle 4">
            <a:extLst>
              <a:ext uri="{FF2B5EF4-FFF2-40B4-BE49-F238E27FC236}">
                <a16:creationId xmlns:a16="http://schemas.microsoft.com/office/drawing/2014/main" id="{5B014350-E470-F36E-81D2-E6664B8AADCA}"/>
              </a:ext>
            </a:extLst>
          </p:cNvPr>
          <p:cNvSpPr/>
          <p:nvPr userDrawn="1"/>
        </p:nvSpPr>
        <p:spPr>
          <a:xfrm>
            <a:off x="-26435" y="1"/>
            <a:ext cx="732076"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Rectangle 2">
            <a:extLst>
              <a:ext uri="{FF2B5EF4-FFF2-40B4-BE49-F238E27FC236}">
                <a16:creationId xmlns:a16="http://schemas.microsoft.com/office/drawing/2014/main" id="{6FEA4320-22C6-429C-0BA7-C473EE4A8088}"/>
              </a:ext>
            </a:extLst>
          </p:cNvPr>
          <p:cNvSpPr/>
          <p:nvPr userDrawn="1"/>
        </p:nvSpPr>
        <p:spPr>
          <a:xfrm>
            <a:off x="11496674" y="0"/>
            <a:ext cx="732076"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840544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dirty="0"/>
          </a:p>
        </p:txBody>
      </p:sp>
      <p:sp>
        <p:nvSpPr>
          <p:cNvPr id="6" name="Picture Placeholder 5">
            <a:extLst>
              <a:ext uri="{FF2B5EF4-FFF2-40B4-BE49-F238E27FC236}">
                <a16:creationId xmlns:a16="http://schemas.microsoft.com/office/drawing/2014/main" id="{C890048C-9117-638E-8980-FFC7936830B8}"/>
              </a:ext>
            </a:extLst>
          </p:cNvPr>
          <p:cNvSpPr>
            <a:spLocks noGrp="1"/>
          </p:cNvSpPr>
          <p:nvPr>
            <p:ph type="pic" sz="quarter" idx="10"/>
          </p:nvPr>
        </p:nvSpPr>
        <p:spPr>
          <a:xfrm>
            <a:off x="1295471" y="1620245"/>
            <a:ext cx="2818841" cy="2758222"/>
          </a:xfrm>
          <a:custGeom>
            <a:avLst/>
            <a:gdLst>
              <a:gd name="connsiteX0" fmla="*/ 0 w 10801350"/>
              <a:gd name="connsiteY0" fmla="*/ 0 h 2758222"/>
              <a:gd name="connsiteX1" fmla="*/ 10801350 w 10801350"/>
              <a:gd name="connsiteY1" fmla="*/ 0 h 2758222"/>
              <a:gd name="connsiteX2" fmla="*/ 10801350 w 10801350"/>
              <a:gd name="connsiteY2" fmla="*/ 2758222 h 2758222"/>
              <a:gd name="connsiteX3" fmla="*/ 0 w 10801350"/>
              <a:gd name="connsiteY3" fmla="*/ 2758222 h 2758222"/>
            </a:gdLst>
            <a:ahLst/>
            <a:cxnLst>
              <a:cxn ang="0">
                <a:pos x="connsiteX0" y="connsiteY0"/>
              </a:cxn>
              <a:cxn ang="0">
                <a:pos x="connsiteX1" y="connsiteY1"/>
              </a:cxn>
              <a:cxn ang="0">
                <a:pos x="connsiteX2" y="connsiteY2"/>
              </a:cxn>
              <a:cxn ang="0">
                <a:pos x="connsiteX3" y="connsiteY3"/>
              </a:cxn>
            </a:cxnLst>
            <a:rect l="l" t="t" r="r" b="b"/>
            <a:pathLst>
              <a:path w="10801350" h="2758222">
                <a:moveTo>
                  <a:pt x="0" y="0"/>
                </a:moveTo>
                <a:lnTo>
                  <a:pt x="10801350" y="0"/>
                </a:lnTo>
                <a:lnTo>
                  <a:pt x="10801350" y="2758222"/>
                </a:lnTo>
                <a:lnTo>
                  <a:pt x="0" y="2758222"/>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5" name="Rectangle 4">
            <a:extLst>
              <a:ext uri="{FF2B5EF4-FFF2-40B4-BE49-F238E27FC236}">
                <a16:creationId xmlns:a16="http://schemas.microsoft.com/office/drawing/2014/main" id="{5B014350-E470-F36E-81D2-E6664B8AADCA}"/>
              </a:ext>
            </a:extLst>
          </p:cNvPr>
          <p:cNvSpPr/>
          <p:nvPr userDrawn="1"/>
        </p:nvSpPr>
        <p:spPr>
          <a:xfrm>
            <a:off x="-26435" y="1"/>
            <a:ext cx="732076"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Rectangle 2">
            <a:extLst>
              <a:ext uri="{FF2B5EF4-FFF2-40B4-BE49-F238E27FC236}">
                <a16:creationId xmlns:a16="http://schemas.microsoft.com/office/drawing/2014/main" id="{6FEA4320-22C6-429C-0BA7-C473EE4A8088}"/>
              </a:ext>
            </a:extLst>
          </p:cNvPr>
          <p:cNvSpPr/>
          <p:nvPr userDrawn="1"/>
        </p:nvSpPr>
        <p:spPr>
          <a:xfrm>
            <a:off x="11496674" y="0"/>
            <a:ext cx="732076"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Picture Placeholder 5">
            <a:extLst>
              <a:ext uri="{FF2B5EF4-FFF2-40B4-BE49-F238E27FC236}">
                <a16:creationId xmlns:a16="http://schemas.microsoft.com/office/drawing/2014/main" id="{B8211460-DF56-6C81-B2A7-62B866EA4FF5}"/>
              </a:ext>
            </a:extLst>
          </p:cNvPr>
          <p:cNvSpPr>
            <a:spLocks noGrp="1"/>
          </p:cNvSpPr>
          <p:nvPr>
            <p:ph type="pic" sz="quarter" idx="11"/>
          </p:nvPr>
        </p:nvSpPr>
        <p:spPr>
          <a:xfrm>
            <a:off x="4607929" y="1620245"/>
            <a:ext cx="2818841" cy="2758222"/>
          </a:xfrm>
          <a:custGeom>
            <a:avLst/>
            <a:gdLst>
              <a:gd name="connsiteX0" fmla="*/ 0 w 10801350"/>
              <a:gd name="connsiteY0" fmla="*/ 0 h 2758222"/>
              <a:gd name="connsiteX1" fmla="*/ 10801350 w 10801350"/>
              <a:gd name="connsiteY1" fmla="*/ 0 h 2758222"/>
              <a:gd name="connsiteX2" fmla="*/ 10801350 w 10801350"/>
              <a:gd name="connsiteY2" fmla="*/ 2758222 h 2758222"/>
              <a:gd name="connsiteX3" fmla="*/ 0 w 10801350"/>
              <a:gd name="connsiteY3" fmla="*/ 2758222 h 2758222"/>
            </a:gdLst>
            <a:ahLst/>
            <a:cxnLst>
              <a:cxn ang="0">
                <a:pos x="connsiteX0" y="connsiteY0"/>
              </a:cxn>
              <a:cxn ang="0">
                <a:pos x="connsiteX1" y="connsiteY1"/>
              </a:cxn>
              <a:cxn ang="0">
                <a:pos x="connsiteX2" y="connsiteY2"/>
              </a:cxn>
              <a:cxn ang="0">
                <a:pos x="connsiteX3" y="connsiteY3"/>
              </a:cxn>
            </a:cxnLst>
            <a:rect l="l" t="t" r="r" b="b"/>
            <a:pathLst>
              <a:path w="10801350" h="2758222">
                <a:moveTo>
                  <a:pt x="0" y="0"/>
                </a:moveTo>
                <a:lnTo>
                  <a:pt x="10801350" y="0"/>
                </a:lnTo>
                <a:lnTo>
                  <a:pt x="10801350" y="2758222"/>
                </a:lnTo>
                <a:lnTo>
                  <a:pt x="0" y="2758222"/>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7" name="Picture Placeholder 5">
            <a:extLst>
              <a:ext uri="{FF2B5EF4-FFF2-40B4-BE49-F238E27FC236}">
                <a16:creationId xmlns:a16="http://schemas.microsoft.com/office/drawing/2014/main" id="{9D12C48A-904A-1EFC-5012-D75BF8A03236}"/>
              </a:ext>
            </a:extLst>
          </p:cNvPr>
          <p:cNvSpPr>
            <a:spLocks noGrp="1"/>
          </p:cNvSpPr>
          <p:nvPr>
            <p:ph type="pic" sz="quarter" idx="12"/>
          </p:nvPr>
        </p:nvSpPr>
        <p:spPr>
          <a:xfrm>
            <a:off x="7920388" y="1598495"/>
            <a:ext cx="2818841" cy="2758222"/>
          </a:xfrm>
          <a:custGeom>
            <a:avLst/>
            <a:gdLst>
              <a:gd name="connsiteX0" fmla="*/ 0 w 10801350"/>
              <a:gd name="connsiteY0" fmla="*/ 0 h 2758222"/>
              <a:gd name="connsiteX1" fmla="*/ 10801350 w 10801350"/>
              <a:gd name="connsiteY1" fmla="*/ 0 h 2758222"/>
              <a:gd name="connsiteX2" fmla="*/ 10801350 w 10801350"/>
              <a:gd name="connsiteY2" fmla="*/ 2758222 h 2758222"/>
              <a:gd name="connsiteX3" fmla="*/ 0 w 10801350"/>
              <a:gd name="connsiteY3" fmla="*/ 2758222 h 2758222"/>
            </a:gdLst>
            <a:ahLst/>
            <a:cxnLst>
              <a:cxn ang="0">
                <a:pos x="connsiteX0" y="connsiteY0"/>
              </a:cxn>
              <a:cxn ang="0">
                <a:pos x="connsiteX1" y="connsiteY1"/>
              </a:cxn>
              <a:cxn ang="0">
                <a:pos x="connsiteX2" y="connsiteY2"/>
              </a:cxn>
              <a:cxn ang="0">
                <a:pos x="connsiteX3" y="connsiteY3"/>
              </a:cxn>
            </a:cxnLst>
            <a:rect l="l" t="t" r="r" b="b"/>
            <a:pathLst>
              <a:path w="10801350" h="2758222">
                <a:moveTo>
                  <a:pt x="0" y="0"/>
                </a:moveTo>
                <a:lnTo>
                  <a:pt x="10801350" y="0"/>
                </a:lnTo>
                <a:lnTo>
                  <a:pt x="10801350" y="2758222"/>
                </a:lnTo>
                <a:lnTo>
                  <a:pt x="0" y="2758222"/>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1452561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69FC649-4D20-8819-E7BF-83CCB2DCB66A}"/>
              </a:ext>
            </a:extLst>
          </p:cNvPr>
          <p:cNvSpPr>
            <a:spLocks noGrp="1"/>
          </p:cNvSpPr>
          <p:nvPr>
            <p:ph type="pic" sz="quarter" idx="10"/>
          </p:nvPr>
        </p:nvSpPr>
        <p:spPr>
          <a:xfrm>
            <a:off x="0" y="-1"/>
            <a:ext cx="4662486" cy="4183381"/>
          </a:xfrm>
          <a:custGeom>
            <a:avLst/>
            <a:gdLst>
              <a:gd name="connsiteX0" fmla="*/ 0 w 4662486"/>
              <a:gd name="connsiteY0" fmla="*/ 0 h 4183381"/>
              <a:gd name="connsiteX1" fmla="*/ 4662486 w 4662486"/>
              <a:gd name="connsiteY1" fmla="*/ 0 h 4183381"/>
              <a:gd name="connsiteX2" fmla="*/ 4662486 w 4662486"/>
              <a:gd name="connsiteY2" fmla="*/ 4183381 h 4183381"/>
              <a:gd name="connsiteX3" fmla="*/ 0 w 4662486"/>
              <a:gd name="connsiteY3" fmla="*/ 4183381 h 4183381"/>
            </a:gdLst>
            <a:ahLst/>
            <a:cxnLst>
              <a:cxn ang="0">
                <a:pos x="connsiteX0" y="connsiteY0"/>
              </a:cxn>
              <a:cxn ang="0">
                <a:pos x="connsiteX1" y="connsiteY1"/>
              </a:cxn>
              <a:cxn ang="0">
                <a:pos x="connsiteX2" y="connsiteY2"/>
              </a:cxn>
              <a:cxn ang="0">
                <a:pos x="connsiteX3" y="connsiteY3"/>
              </a:cxn>
            </a:cxnLst>
            <a:rect l="l" t="t" r="r" b="b"/>
            <a:pathLst>
              <a:path w="4662486" h="4183381">
                <a:moveTo>
                  <a:pt x="0" y="0"/>
                </a:moveTo>
                <a:lnTo>
                  <a:pt x="4662486" y="0"/>
                </a:lnTo>
                <a:lnTo>
                  <a:pt x="4662486" y="4183381"/>
                </a:lnTo>
                <a:lnTo>
                  <a:pt x="0" y="4183381"/>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8" name="Picture Placeholder 7">
            <a:extLst>
              <a:ext uri="{FF2B5EF4-FFF2-40B4-BE49-F238E27FC236}">
                <a16:creationId xmlns:a16="http://schemas.microsoft.com/office/drawing/2014/main" id="{5782540E-8F16-28DC-FA75-30A3FBE3082B}"/>
              </a:ext>
            </a:extLst>
          </p:cNvPr>
          <p:cNvSpPr>
            <a:spLocks noGrp="1"/>
          </p:cNvSpPr>
          <p:nvPr>
            <p:ph type="pic" sz="quarter" idx="11"/>
          </p:nvPr>
        </p:nvSpPr>
        <p:spPr>
          <a:xfrm>
            <a:off x="3749040" y="3162300"/>
            <a:ext cx="3695700" cy="3695700"/>
          </a:xfrm>
          <a:custGeom>
            <a:avLst/>
            <a:gdLst>
              <a:gd name="connsiteX0" fmla="*/ 0 w 3695700"/>
              <a:gd name="connsiteY0" fmla="*/ 0 h 3695700"/>
              <a:gd name="connsiteX1" fmla="*/ 3695700 w 3695700"/>
              <a:gd name="connsiteY1" fmla="*/ 0 h 3695700"/>
              <a:gd name="connsiteX2" fmla="*/ 3695700 w 3695700"/>
              <a:gd name="connsiteY2" fmla="*/ 3695700 h 3695700"/>
              <a:gd name="connsiteX3" fmla="*/ 0 w 3695700"/>
              <a:gd name="connsiteY3" fmla="*/ 3695700 h 3695700"/>
            </a:gdLst>
            <a:ahLst/>
            <a:cxnLst>
              <a:cxn ang="0">
                <a:pos x="connsiteX0" y="connsiteY0"/>
              </a:cxn>
              <a:cxn ang="0">
                <a:pos x="connsiteX1" y="connsiteY1"/>
              </a:cxn>
              <a:cxn ang="0">
                <a:pos x="connsiteX2" y="connsiteY2"/>
              </a:cxn>
              <a:cxn ang="0">
                <a:pos x="connsiteX3" y="connsiteY3"/>
              </a:cxn>
            </a:cxnLst>
            <a:rect l="l" t="t" r="r" b="b"/>
            <a:pathLst>
              <a:path w="3695700" h="3695700">
                <a:moveTo>
                  <a:pt x="0" y="0"/>
                </a:moveTo>
                <a:lnTo>
                  <a:pt x="3695700" y="0"/>
                </a:lnTo>
                <a:lnTo>
                  <a:pt x="3695700" y="3695700"/>
                </a:lnTo>
                <a:lnTo>
                  <a:pt x="0" y="3695700"/>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6" name="Rectangle 5">
            <a:extLst>
              <a:ext uri="{FF2B5EF4-FFF2-40B4-BE49-F238E27FC236}">
                <a16:creationId xmlns:a16="http://schemas.microsoft.com/office/drawing/2014/main" id="{11AC2AE5-7C07-EDFE-6229-B80CE788CC1D}"/>
              </a:ext>
            </a:extLst>
          </p:cNvPr>
          <p:cNvSpPr/>
          <p:nvPr userDrawn="1"/>
        </p:nvSpPr>
        <p:spPr>
          <a:xfrm>
            <a:off x="7444740" y="3162300"/>
            <a:ext cx="4784010" cy="36957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4">
            <a:extLst>
              <a:ext uri="{FF2B5EF4-FFF2-40B4-BE49-F238E27FC236}">
                <a16:creationId xmlns:a16="http://schemas.microsoft.com/office/drawing/2014/main" id="{C60026DB-D545-1067-B46B-A61255E5A1B2}"/>
              </a:ext>
            </a:extLst>
          </p:cNvPr>
          <p:cNvSpPr/>
          <p:nvPr userDrawn="1"/>
        </p:nvSpPr>
        <p:spPr>
          <a:xfrm>
            <a:off x="-26435" y="4183380"/>
            <a:ext cx="3775475" cy="267462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3507042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3468CEF7-8115-EE1E-0ACA-6A6C541561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3720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dirty="0"/>
          </a:p>
        </p:txBody>
      </p:sp>
      <p:sp>
        <p:nvSpPr>
          <p:cNvPr id="7" name="Picture Placeholder 6">
            <a:extLst>
              <a:ext uri="{FF2B5EF4-FFF2-40B4-BE49-F238E27FC236}">
                <a16:creationId xmlns:a16="http://schemas.microsoft.com/office/drawing/2014/main" id="{35378B14-7311-62D0-29FC-85B6CAD09446}"/>
              </a:ext>
            </a:extLst>
          </p:cNvPr>
          <p:cNvSpPr>
            <a:spLocks noGrp="1"/>
          </p:cNvSpPr>
          <p:nvPr>
            <p:ph type="pic" sz="quarter" idx="10"/>
          </p:nvPr>
        </p:nvSpPr>
        <p:spPr>
          <a:xfrm>
            <a:off x="6096000" y="5027310"/>
            <a:ext cx="6096001" cy="1830690"/>
          </a:xfrm>
          <a:custGeom>
            <a:avLst/>
            <a:gdLst>
              <a:gd name="connsiteX0" fmla="*/ 0 w 6096001"/>
              <a:gd name="connsiteY0" fmla="*/ 0 h 1830690"/>
              <a:gd name="connsiteX1" fmla="*/ 6096001 w 6096001"/>
              <a:gd name="connsiteY1" fmla="*/ 0 h 1830690"/>
              <a:gd name="connsiteX2" fmla="*/ 6096001 w 6096001"/>
              <a:gd name="connsiteY2" fmla="*/ 1830690 h 1830690"/>
              <a:gd name="connsiteX3" fmla="*/ 0 w 6096001"/>
              <a:gd name="connsiteY3" fmla="*/ 1830690 h 1830690"/>
            </a:gdLst>
            <a:ahLst/>
            <a:cxnLst>
              <a:cxn ang="0">
                <a:pos x="connsiteX0" y="connsiteY0"/>
              </a:cxn>
              <a:cxn ang="0">
                <a:pos x="connsiteX1" y="connsiteY1"/>
              </a:cxn>
              <a:cxn ang="0">
                <a:pos x="connsiteX2" y="connsiteY2"/>
              </a:cxn>
              <a:cxn ang="0">
                <a:pos x="connsiteX3" y="connsiteY3"/>
              </a:cxn>
            </a:cxnLst>
            <a:rect l="l" t="t" r="r" b="b"/>
            <a:pathLst>
              <a:path w="6096001" h="1830690">
                <a:moveTo>
                  <a:pt x="0" y="0"/>
                </a:moveTo>
                <a:lnTo>
                  <a:pt x="6096001" y="0"/>
                </a:lnTo>
                <a:lnTo>
                  <a:pt x="6096001" y="1830690"/>
                </a:lnTo>
                <a:lnTo>
                  <a:pt x="0" y="1830690"/>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4" name="Rectangle 3">
            <a:extLst>
              <a:ext uri="{FF2B5EF4-FFF2-40B4-BE49-F238E27FC236}">
                <a16:creationId xmlns:a16="http://schemas.microsoft.com/office/drawing/2014/main" id="{8A073E23-75D1-31EC-14A1-A98A49E2C7DB}"/>
              </a:ext>
            </a:extLst>
          </p:cNvPr>
          <p:cNvSpPr/>
          <p:nvPr userDrawn="1"/>
        </p:nvSpPr>
        <p:spPr>
          <a:xfrm>
            <a:off x="0" y="0"/>
            <a:ext cx="6096000" cy="687808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Rectangle 2">
            <a:extLst>
              <a:ext uri="{FF2B5EF4-FFF2-40B4-BE49-F238E27FC236}">
                <a16:creationId xmlns:a16="http://schemas.microsoft.com/office/drawing/2014/main" id="{CCD40093-9387-866F-1E8C-17367E5C9EC6}"/>
              </a:ext>
            </a:extLst>
          </p:cNvPr>
          <p:cNvSpPr/>
          <p:nvPr userDrawn="1"/>
        </p:nvSpPr>
        <p:spPr>
          <a:xfrm>
            <a:off x="6096000" y="2398933"/>
            <a:ext cx="6096000" cy="262837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1911881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dirty="0"/>
          </a:p>
        </p:txBody>
      </p:sp>
      <p:sp>
        <p:nvSpPr>
          <p:cNvPr id="6" name="Picture Placeholder 5">
            <a:extLst>
              <a:ext uri="{FF2B5EF4-FFF2-40B4-BE49-F238E27FC236}">
                <a16:creationId xmlns:a16="http://schemas.microsoft.com/office/drawing/2014/main" id="{E0E8B349-9A16-6C15-FFE0-BB1362DEADD2}"/>
              </a:ext>
            </a:extLst>
          </p:cNvPr>
          <p:cNvSpPr>
            <a:spLocks noGrp="1"/>
          </p:cNvSpPr>
          <p:nvPr>
            <p:ph type="pic" sz="quarter" idx="10"/>
          </p:nvPr>
        </p:nvSpPr>
        <p:spPr>
          <a:xfrm>
            <a:off x="0" y="549274"/>
            <a:ext cx="12192000" cy="3550286"/>
          </a:xfrm>
          <a:custGeom>
            <a:avLst/>
            <a:gdLst>
              <a:gd name="connsiteX0" fmla="*/ 0 w 12192000"/>
              <a:gd name="connsiteY0" fmla="*/ 0 h 3550286"/>
              <a:gd name="connsiteX1" fmla="*/ 12192000 w 12192000"/>
              <a:gd name="connsiteY1" fmla="*/ 0 h 3550286"/>
              <a:gd name="connsiteX2" fmla="*/ 12192000 w 12192000"/>
              <a:gd name="connsiteY2" fmla="*/ 3550286 h 3550286"/>
              <a:gd name="connsiteX3" fmla="*/ 0 w 12192000"/>
              <a:gd name="connsiteY3" fmla="*/ 3550286 h 3550286"/>
            </a:gdLst>
            <a:ahLst/>
            <a:cxnLst>
              <a:cxn ang="0">
                <a:pos x="connsiteX0" y="connsiteY0"/>
              </a:cxn>
              <a:cxn ang="0">
                <a:pos x="connsiteX1" y="connsiteY1"/>
              </a:cxn>
              <a:cxn ang="0">
                <a:pos x="connsiteX2" y="connsiteY2"/>
              </a:cxn>
              <a:cxn ang="0">
                <a:pos x="connsiteX3" y="connsiteY3"/>
              </a:cxn>
            </a:cxnLst>
            <a:rect l="l" t="t" r="r" b="b"/>
            <a:pathLst>
              <a:path w="12192000" h="3550286">
                <a:moveTo>
                  <a:pt x="0" y="0"/>
                </a:moveTo>
                <a:lnTo>
                  <a:pt x="12192000" y="0"/>
                </a:lnTo>
                <a:lnTo>
                  <a:pt x="12192000" y="3550286"/>
                </a:lnTo>
                <a:lnTo>
                  <a:pt x="0" y="3550286"/>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3" name="Rectangle 2">
            <a:extLst>
              <a:ext uri="{FF2B5EF4-FFF2-40B4-BE49-F238E27FC236}">
                <a16:creationId xmlns:a16="http://schemas.microsoft.com/office/drawing/2014/main" id="{218021B1-F19E-5368-8123-B28B2CEDD938}"/>
              </a:ext>
            </a:extLst>
          </p:cNvPr>
          <p:cNvSpPr/>
          <p:nvPr userDrawn="1"/>
        </p:nvSpPr>
        <p:spPr>
          <a:xfrm>
            <a:off x="0" y="-9872"/>
            <a:ext cx="12192000" cy="55914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Rectangle 3">
            <a:extLst>
              <a:ext uri="{FF2B5EF4-FFF2-40B4-BE49-F238E27FC236}">
                <a16:creationId xmlns:a16="http://schemas.microsoft.com/office/drawing/2014/main" id="{6EFD7B19-DD06-3CF0-8802-8AAE75A44447}"/>
              </a:ext>
            </a:extLst>
          </p:cNvPr>
          <p:cNvSpPr/>
          <p:nvPr userDrawn="1"/>
        </p:nvSpPr>
        <p:spPr>
          <a:xfrm>
            <a:off x="0" y="6308725"/>
            <a:ext cx="12217242" cy="55914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3006363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C468C998-C9D8-7FA1-4F94-A69F8195B99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77650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1BA351-EB08-8649-369E-A2A13BD2FAD9}"/>
              </a:ext>
            </a:extLst>
          </p:cNvPr>
          <p:cNvSpPr/>
          <p:nvPr userDrawn="1"/>
        </p:nvSpPr>
        <p:spPr>
          <a:xfrm>
            <a:off x="6096000" y="0"/>
            <a:ext cx="6096000" cy="394705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1">
            <a:extLst>
              <a:ext uri="{FF2B5EF4-FFF2-40B4-BE49-F238E27FC236}">
                <a16:creationId xmlns:a16="http://schemas.microsoft.com/office/drawing/2014/main" id="{EB112638-9584-D0F1-EE23-C8B53E7A0158}"/>
              </a:ext>
            </a:extLst>
          </p:cNvPr>
          <p:cNvSpPr/>
          <p:nvPr userDrawn="1"/>
        </p:nvSpPr>
        <p:spPr>
          <a:xfrm>
            <a:off x="-1" y="0"/>
            <a:ext cx="6578417"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Picture Placeholder 10">
            <a:extLst>
              <a:ext uri="{FF2B5EF4-FFF2-40B4-BE49-F238E27FC236}">
                <a16:creationId xmlns:a16="http://schemas.microsoft.com/office/drawing/2014/main" id="{01D03412-87E1-1641-1912-6884D151B4AF}"/>
              </a:ext>
            </a:extLst>
          </p:cNvPr>
          <p:cNvSpPr>
            <a:spLocks noGrp="1"/>
          </p:cNvSpPr>
          <p:nvPr>
            <p:ph type="pic" sz="quarter" idx="10"/>
          </p:nvPr>
        </p:nvSpPr>
        <p:spPr>
          <a:xfrm>
            <a:off x="4012835" y="3078699"/>
            <a:ext cx="4221818" cy="3230026"/>
          </a:xfrm>
          <a:custGeom>
            <a:avLst/>
            <a:gdLst>
              <a:gd name="connsiteX0" fmla="*/ 0 w 4221818"/>
              <a:gd name="connsiteY0" fmla="*/ 0 h 3230026"/>
              <a:gd name="connsiteX1" fmla="*/ 4221818 w 4221818"/>
              <a:gd name="connsiteY1" fmla="*/ 0 h 3230026"/>
              <a:gd name="connsiteX2" fmla="*/ 4221818 w 4221818"/>
              <a:gd name="connsiteY2" fmla="*/ 3230026 h 3230026"/>
              <a:gd name="connsiteX3" fmla="*/ 0 w 4221818"/>
              <a:gd name="connsiteY3" fmla="*/ 3230026 h 3230026"/>
            </a:gdLst>
            <a:ahLst/>
            <a:cxnLst>
              <a:cxn ang="0">
                <a:pos x="connsiteX0" y="connsiteY0"/>
              </a:cxn>
              <a:cxn ang="0">
                <a:pos x="connsiteX1" y="connsiteY1"/>
              </a:cxn>
              <a:cxn ang="0">
                <a:pos x="connsiteX2" y="connsiteY2"/>
              </a:cxn>
              <a:cxn ang="0">
                <a:pos x="connsiteX3" y="connsiteY3"/>
              </a:cxn>
            </a:cxnLst>
            <a:rect l="l" t="t" r="r" b="b"/>
            <a:pathLst>
              <a:path w="4221818" h="3230026">
                <a:moveTo>
                  <a:pt x="0" y="0"/>
                </a:moveTo>
                <a:lnTo>
                  <a:pt x="4221818" y="0"/>
                </a:lnTo>
                <a:lnTo>
                  <a:pt x="4221818" y="3230026"/>
                </a:lnTo>
                <a:lnTo>
                  <a:pt x="0" y="3230026"/>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10" name="Picture Placeholder 9">
            <a:extLst>
              <a:ext uri="{FF2B5EF4-FFF2-40B4-BE49-F238E27FC236}">
                <a16:creationId xmlns:a16="http://schemas.microsoft.com/office/drawing/2014/main" id="{4240519A-CD78-BAFD-8725-01B11EB5D102}"/>
              </a:ext>
            </a:extLst>
          </p:cNvPr>
          <p:cNvSpPr>
            <a:spLocks noGrp="1"/>
          </p:cNvSpPr>
          <p:nvPr>
            <p:ph type="pic" sz="quarter" idx="11"/>
          </p:nvPr>
        </p:nvSpPr>
        <p:spPr>
          <a:xfrm>
            <a:off x="6578418" y="549275"/>
            <a:ext cx="4918258" cy="3397775"/>
          </a:xfrm>
          <a:custGeom>
            <a:avLst/>
            <a:gdLst>
              <a:gd name="connsiteX0" fmla="*/ 0 w 4918258"/>
              <a:gd name="connsiteY0" fmla="*/ 0 h 3397775"/>
              <a:gd name="connsiteX1" fmla="*/ 4918258 w 4918258"/>
              <a:gd name="connsiteY1" fmla="*/ 0 h 3397775"/>
              <a:gd name="connsiteX2" fmla="*/ 4918258 w 4918258"/>
              <a:gd name="connsiteY2" fmla="*/ 3397775 h 3397775"/>
              <a:gd name="connsiteX3" fmla="*/ 0 w 4918258"/>
              <a:gd name="connsiteY3" fmla="*/ 3397775 h 3397775"/>
            </a:gdLst>
            <a:ahLst/>
            <a:cxnLst>
              <a:cxn ang="0">
                <a:pos x="connsiteX0" y="connsiteY0"/>
              </a:cxn>
              <a:cxn ang="0">
                <a:pos x="connsiteX1" y="connsiteY1"/>
              </a:cxn>
              <a:cxn ang="0">
                <a:pos x="connsiteX2" y="connsiteY2"/>
              </a:cxn>
              <a:cxn ang="0">
                <a:pos x="connsiteX3" y="connsiteY3"/>
              </a:cxn>
            </a:cxnLst>
            <a:rect l="l" t="t" r="r" b="b"/>
            <a:pathLst>
              <a:path w="4918258" h="3397775">
                <a:moveTo>
                  <a:pt x="0" y="0"/>
                </a:moveTo>
                <a:lnTo>
                  <a:pt x="4918258" y="0"/>
                </a:lnTo>
                <a:lnTo>
                  <a:pt x="4918258" y="3397775"/>
                </a:lnTo>
                <a:lnTo>
                  <a:pt x="0" y="3397775"/>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4273458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1865EF9-DF80-B877-67BE-3A396C239366}"/>
              </a:ext>
            </a:extLst>
          </p:cNvPr>
          <p:cNvSpPr>
            <a:spLocks noGrp="1"/>
          </p:cNvSpPr>
          <p:nvPr>
            <p:ph type="pic" sz="quarter" idx="10"/>
          </p:nvPr>
        </p:nvSpPr>
        <p:spPr>
          <a:xfrm>
            <a:off x="8453266" y="3429000"/>
            <a:ext cx="3738734" cy="3464295"/>
          </a:xfrm>
          <a:custGeom>
            <a:avLst/>
            <a:gdLst>
              <a:gd name="connsiteX0" fmla="*/ 0 w 3738734"/>
              <a:gd name="connsiteY0" fmla="*/ 0 h 3464295"/>
              <a:gd name="connsiteX1" fmla="*/ 3738734 w 3738734"/>
              <a:gd name="connsiteY1" fmla="*/ 0 h 3464295"/>
              <a:gd name="connsiteX2" fmla="*/ 3738734 w 3738734"/>
              <a:gd name="connsiteY2" fmla="*/ 3464295 h 3464295"/>
              <a:gd name="connsiteX3" fmla="*/ 0 w 3738734"/>
              <a:gd name="connsiteY3" fmla="*/ 3464295 h 3464295"/>
            </a:gdLst>
            <a:ahLst/>
            <a:cxnLst>
              <a:cxn ang="0">
                <a:pos x="connsiteX0" y="connsiteY0"/>
              </a:cxn>
              <a:cxn ang="0">
                <a:pos x="connsiteX1" y="connsiteY1"/>
              </a:cxn>
              <a:cxn ang="0">
                <a:pos x="connsiteX2" y="connsiteY2"/>
              </a:cxn>
              <a:cxn ang="0">
                <a:pos x="connsiteX3" y="connsiteY3"/>
              </a:cxn>
            </a:cxnLst>
            <a:rect l="l" t="t" r="r" b="b"/>
            <a:pathLst>
              <a:path w="3738734" h="3464295">
                <a:moveTo>
                  <a:pt x="0" y="0"/>
                </a:moveTo>
                <a:lnTo>
                  <a:pt x="3738734" y="0"/>
                </a:lnTo>
                <a:lnTo>
                  <a:pt x="3738734" y="3464295"/>
                </a:lnTo>
                <a:lnTo>
                  <a:pt x="0" y="3464295"/>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4" name="Rectangle 3">
            <a:extLst>
              <a:ext uri="{FF2B5EF4-FFF2-40B4-BE49-F238E27FC236}">
                <a16:creationId xmlns:a16="http://schemas.microsoft.com/office/drawing/2014/main" id="{0AB5AF4E-89C0-D4F7-A1C2-10B61E8DA5C6}"/>
              </a:ext>
            </a:extLst>
          </p:cNvPr>
          <p:cNvSpPr/>
          <p:nvPr userDrawn="1"/>
        </p:nvSpPr>
        <p:spPr>
          <a:xfrm>
            <a:off x="6096000" y="0"/>
            <a:ext cx="6096000" cy="343326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1">
            <a:extLst>
              <a:ext uri="{FF2B5EF4-FFF2-40B4-BE49-F238E27FC236}">
                <a16:creationId xmlns:a16="http://schemas.microsoft.com/office/drawing/2014/main" id="{971BF0C8-9731-5293-2686-12C3F3410A90}"/>
              </a:ext>
            </a:extLst>
          </p:cNvPr>
          <p:cNvSpPr/>
          <p:nvPr userDrawn="1"/>
        </p:nvSpPr>
        <p:spPr>
          <a:xfrm>
            <a:off x="0" y="0"/>
            <a:ext cx="6096000" cy="3429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1799270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dirty="0"/>
          </a:p>
        </p:txBody>
      </p:sp>
      <p:sp>
        <p:nvSpPr>
          <p:cNvPr id="9" name="Picture Placeholder 8">
            <a:extLst>
              <a:ext uri="{FF2B5EF4-FFF2-40B4-BE49-F238E27FC236}">
                <a16:creationId xmlns:a16="http://schemas.microsoft.com/office/drawing/2014/main" id="{2F0EE6A0-0558-5E03-F346-7A2536201664}"/>
              </a:ext>
            </a:extLst>
          </p:cNvPr>
          <p:cNvSpPr>
            <a:spLocks noGrp="1"/>
          </p:cNvSpPr>
          <p:nvPr>
            <p:ph type="pic" sz="quarter" idx="10"/>
          </p:nvPr>
        </p:nvSpPr>
        <p:spPr>
          <a:xfrm>
            <a:off x="6278880" y="1668780"/>
            <a:ext cx="3007995" cy="3886200"/>
          </a:xfrm>
          <a:custGeom>
            <a:avLst/>
            <a:gdLst>
              <a:gd name="connsiteX0" fmla="*/ 0 w 3007995"/>
              <a:gd name="connsiteY0" fmla="*/ 0 h 3886200"/>
              <a:gd name="connsiteX1" fmla="*/ 3007995 w 3007995"/>
              <a:gd name="connsiteY1" fmla="*/ 0 h 3886200"/>
              <a:gd name="connsiteX2" fmla="*/ 3007995 w 3007995"/>
              <a:gd name="connsiteY2" fmla="*/ 3886200 h 3886200"/>
              <a:gd name="connsiteX3" fmla="*/ 0 w 3007995"/>
              <a:gd name="connsiteY3" fmla="*/ 3886200 h 3886200"/>
            </a:gdLst>
            <a:ahLst/>
            <a:cxnLst>
              <a:cxn ang="0">
                <a:pos x="connsiteX0" y="connsiteY0"/>
              </a:cxn>
              <a:cxn ang="0">
                <a:pos x="connsiteX1" y="connsiteY1"/>
              </a:cxn>
              <a:cxn ang="0">
                <a:pos x="connsiteX2" y="connsiteY2"/>
              </a:cxn>
              <a:cxn ang="0">
                <a:pos x="connsiteX3" y="connsiteY3"/>
              </a:cxn>
            </a:cxnLst>
            <a:rect l="l" t="t" r="r" b="b"/>
            <a:pathLst>
              <a:path w="3007995" h="3886200">
                <a:moveTo>
                  <a:pt x="0" y="0"/>
                </a:moveTo>
                <a:lnTo>
                  <a:pt x="3007995" y="0"/>
                </a:lnTo>
                <a:lnTo>
                  <a:pt x="3007995" y="3886200"/>
                </a:lnTo>
                <a:lnTo>
                  <a:pt x="0" y="3886200"/>
                </a:lnTo>
                <a:close/>
              </a:path>
            </a:pathLst>
          </a:custGeom>
          <a:solidFill>
            <a:schemeClr val="bg1">
              <a:lumMod val="65000"/>
              <a:alpha val="60000"/>
            </a:schemeClr>
          </a:solidFill>
        </p:spPr>
        <p:txBody>
          <a:bodyPr wrap="square">
            <a:noAutofit/>
          </a:bodyPr>
          <a:lstStyle>
            <a:lvl1pPr>
              <a:defRPr lang="en-ID" dirty="0"/>
            </a:lvl1pPr>
          </a:lstStyle>
          <a:p>
            <a:pPr lvl="0"/>
            <a:endParaRPr lang="en-ID" dirty="0"/>
          </a:p>
        </p:txBody>
      </p:sp>
      <p:sp>
        <p:nvSpPr>
          <p:cNvPr id="8" name="Picture Placeholder 7">
            <a:extLst>
              <a:ext uri="{FF2B5EF4-FFF2-40B4-BE49-F238E27FC236}">
                <a16:creationId xmlns:a16="http://schemas.microsoft.com/office/drawing/2014/main" id="{FDC10844-1F6B-83FA-0E59-00C489B9D830}"/>
              </a:ext>
            </a:extLst>
          </p:cNvPr>
          <p:cNvSpPr>
            <a:spLocks noGrp="1"/>
          </p:cNvSpPr>
          <p:nvPr>
            <p:ph type="pic" sz="quarter" idx="11"/>
          </p:nvPr>
        </p:nvSpPr>
        <p:spPr>
          <a:xfrm>
            <a:off x="8740140" y="2654742"/>
            <a:ext cx="2756535" cy="3653983"/>
          </a:xfrm>
          <a:custGeom>
            <a:avLst/>
            <a:gdLst>
              <a:gd name="connsiteX0" fmla="*/ 0 w 2756535"/>
              <a:gd name="connsiteY0" fmla="*/ 0 h 3653983"/>
              <a:gd name="connsiteX1" fmla="*/ 2756535 w 2756535"/>
              <a:gd name="connsiteY1" fmla="*/ 0 h 3653983"/>
              <a:gd name="connsiteX2" fmla="*/ 2756535 w 2756535"/>
              <a:gd name="connsiteY2" fmla="*/ 3653983 h 3653983"/>
              <a:gd name="connsiteX3" fmla="*/ 0 w 2756535"/>
              <a:gd name="connsiteY3" fmla="*/ 3653983 h 3653983"/>
            </a:gdLst>
            <a:ahLst/>
            <a:cxnLst>
              <a:cxn ang="0">
                <a:pos x="connsiteX0" y="connsiteY0"/>
              </a:cxn>
              <a:cxn ang="0">
                <a:pos x="connsiteX1" y="connsiteY1"/>
              </a:cxn>
              <a:cxn ang="0">
                <a:pos x="connsiteX2" y="connsiteY2"/>
              </a:cxn>
              <a:cxn ang="0">
                <a:pos x="connsiteX3" y="connsiteY3"/>
              </a:cxn>
            </a:cxnLst>
            <a:rect l="l" t="t" r="r" b="b"/>
            <a:pathLst>
              <a:path w="2756535" h="3653983">
                <a:moveTo>
                  <a:pt x="0" y="0"/>
                </a:moveTo>
                <a:lnTo>
                  <a:pt x="2756535" y="0"/>
                </a:lnTo>
                <a:lnTo>
                  <a:pt x="2756535" y="3653983"/>
                </a:lnTo>
                <a:lnTo>
                  <a:pt x="0" y="3653983"/>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16" name="Rectangle 15">
            <a:extLst>
              <a:ext uri="{FF2B5EF4-FFF2-40B4-BE49-F238E27FC236}">
                <a16:creationId xmlns:a16="http://schemas.microsoft.com/office/drawing/2014/main" id="{9C8B3DDB-D418-C796-134F-F29B37F34FE0}"/>
              </a:ext>
            </a:extLst>
          </p:cNvPr>
          <p:cNvSpPr/>
          <p:nvPr userDrawn="1"/>
        </p:nvSpPr>
        <p:spPr>
          <a:xfrm>
            <a:off x="0" y="-9872"/>
            <a:ext cx="12192000" cy="55914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Rectangle 16">
            <a:extLst>
              <a:ext uri="{FF2B5EF4-FFF2-40B4-BE49-F238E27FC236}">
                <a16:creationId xmlns:a16="http://schemas.microsoft.com/office/drawing/2014/main" id="{4BF82B56-1105-79D9-0C63-3B7ACB6F52DC}"/>
              </a:ext>
            </a:extLst>
          </p:cNvPr>
          <p:cNvSpPr/>
          <p:nvPr userDrawn="1"/>
        </p:nvSpPr>
        <p:spPr>
          <a:xfrm>
            <a:off x="0" y="6308725"/>
            <a:ext cx="12217242" cy="55914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2788377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dirty="0"/>
          </a:p>
        </p:txBody>
      </p:sp>
      <p:sp>
        <p:nvSpPr>
          <p:cNvPr id="8" name="Picture Placeholder 7">
            <a:extLst>
              <a:ext uri="{FF2B5EF4-FFF2-40B4-BE49-F238E27FC236}">
                <a16:creationId xmlns:a16="http://schemas.microsoft.com/office/drawing/2014/main" id="{B32EE610-CF07-A2A4-0ABF-E64D1D8AE263}"/>
              </a:ext>
            </a:extLst>
          </p:cNvPr>
          <p:cNvSpPr>
            <a:spLocks noGrp="1"/>
          </p:cNvSpPr>
          <p:nvPr>
            <p:ph type="pic" sz="quarter" idx="10"/>
          </p:nvPr>
        </p:nvSpPr>
        <p:spPr>
          <a:xfrm>
            <a:off x="0" y="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
        <p:nvSpPr>
          <p:cNvPr id="5" name="Rectangle 4">
            <a:extLst>
              <a:ext uri="{FF2B5EF4-FFF2-40B4-BE49-F238E27FC236}">
                <a16:creationId xmlns:a16="http://schemas.microsoft.com/office/drawing/2014/main" id="{0065C98C-A12C-96EF-3BB0-8BC02F24B48D}"/>
              </a:ext>
            </a:extLst>
          </p:cNvPr>
          <p:cNvSpPr/>
          <p:nvPr userDrawn="1"/>
        </p:nvSpPr>
        <p:spPr>
          <a:xfrm>
            <a:off x="6096000" y="0"/>
            <a:ext cx="609600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Rectangle 3">
            <a:extLst>
              <a:ext uri="{FF2B5EF4-FFF2-40B4-BE49-F238E27FC236}">
                <a16:creationId xmlns:a16="http://schemas.microsoft.com/office/drawing/2014/main" id="{F222E817-CFF4-A145-4585-9F6095E7FBA5}"/>
              </a:ext>
            </a:extLst>
          </p:cNvPr>
          <p:cNvSpPr/>
          <p:nvPr userDrawn="1"/>
        </p:nvSpPr>
        <p:spPr>
          <a:xfrm>
            <a:off x="0" y="3429000"/>
            <a:ext cx="6096000" cy="3429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dirty="0"/>
          </a:p>
        </p:txBody>
      </p:sp>
    </p:spTree>
    <p:extLst>
      <p:ext uri="{BB962C8B-B14F-4D97-AF65-F5344CB8AC3E}">
        <p14:creationId xmlns:p14="http://schemas.microsoft.com/office/powerpoint/2010/main" val="440624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363FE-C0B1-AD92-1F9E-F75784D48EFF}"/>
              </a:ext>
            </a:extLst>
          </p:cNvPr>
          <p:cNvSpPr/>
          <p:nvPr userDrawn="1"/>
        </p:nvSpPr>
        <p:spPr>
          <a:xfrm>
            <a:off x="6688252" y="0"/>
            <a:ext cx="5540498"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Rectangle 2">
            <a:extLst>
              <a:ext uri="{FF2B5EF4-FFF2-40B4-BE49-F238E27FC236}">
                <a16:creationId xmlns:a16="http://schemas.microsoft.com/office/drawing/2014/main" id="{6D3182BF-D164-4385-6734-84D61A8CB457}"/>
              </a:ext>
            </a:extLst>
          </p:cNvPr>
          <p:cNvSpPr/>
          <p:nvPr userDrawn="1"/>
        </p:nvSpPr>
        <p:spPr>
          <a:xfrm>
            <a:off x="0" y="0"/>
            <a:ext cx="6688252" cy="29723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dirty="0"/>
          </a:p>
        </p:txBody>
      </p:sp>
      <p:sp>
        <p:nvSpPr>
          <p:cNvPr id="6" name="Picture Placeholder 5">
            <a:extLst>
              <a:ext uri="{FF2B5EF4-FFF2-40B4-BE49-F238E27FC236}">
                <a16:creationId xmlns:a16="http://schemas.microsoft.com/office/drawing/2014/main" id="{175261A2-8B4E-1A76-5FC1-F9259607DF0C}"/>
              </a:ext>
            </a:extLst>
          </p:cNvPr>
          <p:cNvSpPr>
            <a:spLocks noGrp="1"/>
          </p:cNvSpPr>
          <p:nvPr>
            <p:ph type="pic" sz="quarter" idx="10"/>
          </p:nvPr>
        </p:nvSpPr>
        <p:spPr>
          <a:xfrm>
            <a:off x="6688252" y="2972385"/>
            <a:ext cx="4808423" cy="3900082"/>
          </a:xfrm>
          <a:custGeom>
            <a:avLst/>
            <a:gdLst>
              <a:gd name="connsiteX0" fmla="*/ 0 w 4808423"/>
              <a:gd name="connsiteY0" fmla="*/ 0 h 3900082"/>
              <a:gd name="connsiteX1" fmla="*/ 4808423 w 4808423"/>
              <a:gd name="connsiteY1" fmla="*/ 0 h 3900082"/>
              <a:gd name="connsiteX2" fmla="*/ 4808423 w 4808423"/>
              <a:gd name="connsiteY2" fmla="*/ 3900082 h 3900082"/>
              <a:gd name="connsiteX3" fmla="*/ 0 w 4808423"/>
              <a:gd name="connsiteY3" fmla="*/ 3900082 h 3900082"/>
            </a:gdLst>
            <a:ahLst/>
            <a:cxnLst>
              <a:cxn ang="0">
                <a:pos x="connsiteX0" y="connsiteY0"/>
              </a:cxn>
              <a:cxn ang="0">
                <a:pos x="connsiteX1" y="connsiteY1"/>
              </a:cxn>
              <a:cxn ang="0">
                <a:pos x="connsiteX2" y="connsiteY2"/>
              </a:cxn>
              <a:cxn ang="0">
                <a:pos x="connsiteX3" y="connsiteY3"/>
              </a:cxn>
            </a:cxnLst>
            <a:rect l="l" t="t" r="r" b="b"/>
            <a:pathLst>
              <a:path w="4808423" h="3900082">
                <a:moveTo>
                  <a:pt x="0" y="0"/>
                </a:moveTo>
                <a:lnTo>
                  <a:pt x="4808423" y="0"/>
                </a:lnTo>
                <a:lnTo>
                  <a:pt x="4808423" y="3900082"/>
                </a:lnTo>
                <a:lnTo>
                  <a:pt x="0" y="3900082"/>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195559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BBE388-5DDE-CF85-B955-21E142A81F28}"/>
              </a:ext>
            </a:extLst>
          </p:cNvPr>
          <p:cNvSpPr/>
          <p:nvPr userDrawn="1"/>
        </p:nvSpPr>
        <p:spPr>
          <a:xfrm>
            <a:off x="0" y="3874688"/>
            <a:ext cx="6499858" cy="29833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Rectangle 2">
            <a:extLst>
              <a:ext uri="{FF2B5EF4-FFF2-40B4-BE49-F238E27FC236}">
                <a16:creationId xmlns:a16="http://schemas.microsoft.com/office/drawing/2014/main" id="{0382E25B-FA47-3F8E-9A83-B1E1295DC6C3}"/>
              </a:ext>
            </a:extLst>
          </p:cNvPr>
          <p:cNvSpPr/>
          <p:nvPr userDrawn="1"/>
        </p:nvSpPr>
        <p:spPr>
          <a:xfrm>
            <a:off x="6499859" y="0"/>
            <a:ext cx="569214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extBox 1">
            <a:extLst>
              <a:ext uri="{FF2B5EF4-FFF2-40B4-BE49-F238E27FC236}">
                <a16:creationId xmlns:a16="http://schemas.microsoft.com/office/drawing/2014/main" id="{D735DE53-296E-5CFB-AE6A-0B1233A0F9B9}"/>
              </a:ext>
            </a:extLst>
          </p:cNvPr>
          <p:cNvSpPr txBox="1"/>
          <p:nvPr userDrawn="1"/>
        </p:nvSpPr>
        <p:spPr>
          <a:xfrm>
            <a:off x="11329060" y="5094514"/>
            <a:ext cx="184731" cy="369332"/>
          </a:xfrm>
          <a:prstGeom prst="rect">
            <a:avLst/>
          </a:prstGeom>
          <a:noFill/>
        </p:spPr>
        <p:txBody>
          <a:bodyPr wrap="none" rtlCol="0">
            <a:spAutoFit/>
          </a:bodyPr>
          <a:lstStyle/>
          <a:p>
            <a:endParaRPr lang="en-US" dirty="0"/>
          </a:p>
        </p:txBody>
      </p:sp>
      <p:sp>
        <p:nvSpPr>
          <p:cNvPr id="6" name="Picture Placeholder 5">
            <a:extLst>
              <a:ext uri="{FF2B5EF4-FFF2-40B4-BE49-F238E27FC236}">
                <a16:creationId xmlns:a16="http://schemas.microsoft.com/office/drawing/2014/main" id="{5E280C29-89A6-E17B-B131-0FE9352922FD}"/>
              </a:ext>
            </a:extLst>
          </p:cNvPr>
          <p:cNvSpPr>
            <a:spLocks noGrp="1"/>
          </p:cNvSpPr>
          <p:nvPr>
            <p:ph type="pic" sz="quarter" idx="10"/>
          </p:nvPr>
        </p:nvSpPr>
        <p:spPr>
          <a:xfrm>
            <a:off x="6499860" y="549275"/>
            <a:ext cx="4996815" cy="6308724"/>
          </a:xfrm>
          <a:custGeom>
            <a:avLst/>
            <a:gdLst>
              <a:gd name="connsiteX0" fmla="*/ 0 w 4996815"/>
              <a:gd name="connsiteY0" fmla="*/ 0 h 6308724"/>
              <a:gd name="connsiteX1" fmla="*/ 4996815 w 4996815"/>
              <a:gd name="connsiteY1" fmla="*/ 0 h 6308724"/>
              <a:gd name="connsiteX2" fmla="*/ 4996815 w 4996815"/>
              <a:gd name="connsiteY2" fmla="*/ 6308724 h 6308724"/>
              <a:gd name="connsiteX3" fmla="*/ 0 w 4996815"/>
              <a:gd name="connsiteY3" fmla="*/ 6308724 h 6308724"/>
            </a:gdLst>
            <a:ahLst/>
            <a:cxnLst>
              <a:cxn ang="0">
                <a:pos x="connsiteX0" y="connsiteY0"/>
              </a:cxn>
              <a:cxn ang="0">
                <a:pos x="connsiteX1" y="connsiteY1"/>
              </a:cxn>
              <a:cxn ang="0">
                <a:pos x="connsiteX2" y="connsiteY2"/>
              </a:cxn>
              <a:cxn ang="0">
                <a:pos x="connsiteX3" y="connsiteY3"/>
              </a:cxn>
            </a:cxnLst>
            <a:rect l="l" t="t" r="r" b="b"/>
            <a:pathLst>
              <a:path w="4996815" h="6308724">
                <a:moveTo>
                  <a:pt x="0" y="0"/>
                </a:moveTo>
                <a:lnTo>
                  <a:pt x="4996815" y="0"/>
                </a:lnTo>
                <a:lnTo>
                  <a:pt x="4996815" y="6308724"/>
                </a:lnTo>
                <a:lnTo>
                  <a:pt x="0" y="6308724"/>
                </a:lnTo>
                <a:close/>
              </a:path>
            </a:pathLst>
          </a:custGeom>
          <a:solidFill>
            <a:schemeClr val="bg1">
              <a:lumMod val="65000"/>
              <a:alpha val="6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3887615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59904"/>
      </p:ext>
    </p:extLst>
  </p:cSld>
  <p:clrMap bg1="lt1" tx1="dk1" bg2="lt2" tx2="dk2" accent1="accent1" accent2="accent2" accent3="accent3" accent4="accent4" accent5="accent5" accent6="accent6" hlink="hlink" folHlink="folHlink"/>
  <p:sldLayoutIdLst>
    <p:sldLayoutId id="2147483666" r:id="rId1"/>
    <p:sldLayoutId id="2147483651" r:id="rId2"/>
    <p:sldLayoutId id="2147483686" r:id="rId3"/>
    <p:sldLayoutId id="2147483667"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5"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42" userDrawn="1">
          <p15:clr>
            <a:srgbClr val="F26B43"/>
          </p15:clr>
        </p15:guide>
        <p15:guide id="2" pos="438" userDrawn="1">
          <p15:clr>
            <a:srgbClr val="F26B43"/>
          </p15:clr>
        </p15:guide>
        <p15:guide id="3" orient="horz" pos="346" userDrawn="1">
          <p15:clr>
            <a:srgbClr val="F26B43"/>
          </p15:clr>
        </p15:guide>
        <p15:guide id="4" orient="horz" pos="3974" userDrawn="1">
          <p15:clr>
            <a:srgbClr val="F26B43"/>
          </p15:clr>
        </p15:guide>
        <p15:guide id="5" pos="3840"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mailto:Francesca.hailey@su.rhul.ac.uk" TargetMode="External"/><Relationship Id="rId2" Type="http://schemas.openxmlformats.org/officeDocument/2006/relationships/image" Target="../media/image5.emf"/><Relationship Id="rId1" Type="http://schemas.openxmlformats.org/officeDocument/2006/relationships/slideLayout" Target="../slideLayouts/slideLayout21.xml"/><Relationship Id="rId4" Type="http://schemas.openxmlformats.org/officeDocument/2006/relationships/hyperlink" Target="mailto:VPWellbeingDiversity@su.rhul.ac.uk"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emf"/><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CDC2EF-CCF0-AED0-CBD0-7024F5BC88A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774343" y="6291335"/>
            <a:ext cx="1219281" cy="441016"/>
          </a:xfrm>
          <a:prstGeom prst="rect">
            <a:avLst/>
          </a:prstGeom>
        </p:spPr>
      </p:pic>
      <p:pic>
        <p:nvPicPr>
          <p:cNvPr id="7" name="Picture 6">
            <a:extLst>
              <a:ext uri="{FF2B5EF4-FFF2-40B4-BE49-F238E27FC236}">
                <a16:creationId xmlns:a16="http://schemas.microsoft.com/office/drawing/2014/main" id="{8CA25A67-7065-9F6C-14CA-0A00D25993F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98376" y="6107572"/>
            <a:ext cx="540268" cy="624779"/>
          </a:xfrm>
          <a:prstGeom prst="rect">
            <a:avLst/>
          </a:prstGeom>
        </p:spPr>
      </p:pic>
      <p:sp>
        <p:nvSpPr>
          <p:cNvPr id="2" name="TextBox 1">
            <a:extLst>
              <a:ext uri="{FF2B5EF4-FFF2-40B4-BE49-F238E27FC236}">
                <a16:creationId xmlns:a16="http://schemas.microsoft.com/office/drawing/2014/main" id="{75B9B71F-427F-0A1A-BC14-7C2772E48ACC}"/>
              </a:ext>
            </a:extLst>
          </p:cNvPr>
          <p:cNvSpPr txBox="1"/>
          <p:nvPr/>
        </p:nvSpPr>
        <p:spPr>
          <a:xfrm>
            <a:off x="1967010" y="2667471"/>
            <a:ext cx="7523544" cy="2308324"/>
          </a:xfrm>
          <a:prstGeom prst="rect">
            <a:avLst/>
          </a:prstGeom>
          <a:solidFill>
            <a:srgbClr val="EEE900"/>
          </a:solidFill>
        </p:spPr>
        <p:txBody>
          <a:bodyPr wrap="square" lIns="91440" tIns="45720" rIns="91440" bIns="45720" rtlCol="0" anchor="t">
            <a:spAutoFit/>
          </a:bodyPr>
          <a:lstStyle/>
          <a:p>
            <a:pPr algn="ctr"/>
            <a:r>
              <a:rPr lang="en-US" sz="7200" b="1" dirty="0">
                <a:latin typeface="Kensington Test Compressed"/>
              </a:rPr>
              <a:t>Community Officer </a:t>
            </a:r>
            <a:r>
              <a:rPr lang="en-US" sz="7200" b="1">
                <a:latin typeface="Kensington Test Compressed"/>
              </a:rPr>
              <a:t>Induction 2026-27</a:t>
            </a:r>
            <a:endParaRPr lang="en-US" sz="7200" b="1" dirty="0">
              <a:latin typeface="Kensington Test Compressed" pitchFamily="2" charset="0"/>
            </a:endParaRPr>
          </a:p>
        </p:txBody>
      </p:sp>
    </p:spTree>
    <p:extLst>
      <p:ext uri="{BB962C8B-B14F-4D97-AF65-F5344CB8AC3E}">
        <p14:creationId xmlns:p14="http://schemas.microsoft.com/office/powerpoint/2010/main" val="989381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DBCC6-228E-9672-D04A-A5B6631414D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0E0A41A-3CD7-D485-15FF-6E22B16AA79D}"/>
              </a:ext>
            </a:extLst>
          </p:cNvPr>
          <p:cNvSpPr txBox="1"/>
          <p:nvPr/>
        </p:nvSpPr>
        <p:spPr>
          <a:xfrm>
            <a:off x="184727" y="340453"/>
            <a:ext cx="6156858" cy="935513"/>
          </a:xfrm>
          <a:prstGeom prst="rect">
            <a:avLst/>
          </a:prstGeom>
          <a:noFill/>
        </p:spPr>
        <p:txBody>
          <a:bodyPr wrap="square" lIns="91440" tIns="45720" rIns="91440" bIns="45720" rtlCol="0" anchor="t">
            <a:spAutoFit/>
          </a:bodyPr>
          <a:lstStyle>
            <a:defPPr>
              <a:defRPr lang="en-US"/>
            </a:defPPr>
            <a:lvl1pPr>
              <a:lnSpc>
                <a:spcPct val="80000"/>
              </a:lnSpc>
              <a:defRPr sz="4800">
                <a:latin typeface="+mj-lt"/>
              </a:defRPr>
            </a:lvl1pPr>
          </a:lstStyle>
          <a:p>
            <a:r>
              <a:rPr lang="en-ID" sz="6600" b="1">
                <a:latin typeface="Kensington Test Compressed"/>
              </a:rPr>
              <a:t>Memberships</a:t>
            </a:r>
            <a:endParaRPr lang="en-ID" sz="6600" b="1" dirty="0">
              <a:latin typeface="Kensington Test Compressed" pitchFamily="2" charset="0"/>
            </a:endParaRPr>
          </a:p>
        </p:txBody>
      </p:sp>
      <p:pic>
        <p:nvPicPr>
          <p:cNvPr id="5" name="Picture 4">
            <a:extLst>
              <a:ext uri="{FF2B5EF4-FFF2-40B4-BE49-F238E27FC236}">
                <a16:creationId xmlns:a16="http://schemas.microsoft.com/office/drawing/2014/main" id="{6D5A9119-411F-E2E9-2485-6F2C6D9D9364}"/>
              </a:ext>
            </a:extLst>
          </p:cNvPr>
          <p:cNvPicPr>
            <a:picLocks noChangeAspect="1"/>
          </p:cNvPicPr>
          <p:nvPr/>
        </p:nvPicPr>
        <p:blipFill>
          <a:blip r:embed="rId2"/>
          <a:stretch>
            <a:fillRect/>
          </a:stretch>
        </p:blipFill>
        <p:spPr>
          <a:xfrm rot="10800000">
            <a:off x="10466178" y="-17317"/>
            <a:ext cx="1725822" cy="1133181"/>
          </a:xfrm>
          <a:prstGeom prst="rect">
            <a:avLst/>
          </a:prstGeom>
        </p:spPr>
      </p:pic>
      <p:sp>
        <p:nvSpPr>
          <p:cNvPr id="2" name="TextBox 1">
            <a:extLst>
              <a:ext uri="{FF2B5EF4-FFF2-40B4-BE49-F238E27FC236}">
                <a16:creationId xmlns:a16="http://schemas.microsoft.com/office/drawing/2014/main" id="{A2C5C4C3-614F-1CFB-DCF8-18BBE52C5F15}"/>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sp>
        <p:nvSpPr>
          <p:cNvPr id="4" name="TextBox 3">
            <a:extLst>
              <a:ext uri="{FF2B5EF4-FFF2-40B4-BE49-F238E27FC236}">
                <a16:creationId xmlns:a16="http://schemas.microsoft.com/office/drawing/2014/main" id="{DC208557-95DD-28B9-BA81-91CF6202A64D}"/>
              </a:ext>
            </a:extLst>
          </p:cNvPr>
          <p:cNvSpPr txBox="1"/>
          <p:nvPr/>
        </p:nvSpPr>
        <p:spPr>
          <a:xfrm>
            <a:off x="286870" y="1380565"/>
            <a:ext cx="10739718" cy="4503284"/>
          </a:xfrm>
          <a:prstGeom prst="rect">
            <a:avLst/>
          </a:prstGeom>
          <a:noFill/>
        </p:spPr>
        <p:txBody>
          <a:bodyPr wrap="square" lIns="91440" tIns="45720" rIns="91440" bIns="45720" rtlCol="0" anchor="t">
            <a:spAutoFit/>
          </a:bodyPr>
          <a:lstStyle/>
          <a:p>
            <a:pPr algn="just">
              <a:lnSpc>
                <a:spcPct val="150000"/>
              </a:lnSpc>
              <a:spcBef>
                <a:spcPts val="1200"/>
              </a:spcBef>
              <a:spcAft>
                <a:spcPts val="800"/>
              </a:spcAft>
            </a:pPr>
            <a:r>
              <a:rPr lang="en-GB" sz="1400" dirty="0">
                <a:effectLst/>
                <a:ea typeface="Calibri" panose="020F0502020204030204" pitchFamily="34" charset="0"/>
                <a:cs typeface="Arial" panose="020B0604020202020204" pitchFamily="34" charset="0"/>
              </a:rPr>
              <a:t>You can grow your members by being visible to potential new members. You can do this by being active on social media, campaigning, and hosting events for your members.</a:t>
            </a:r>
          </a:p>
          <a:p>
            <a:pPr algn="just">
              <a:lnSpc>
                <a:spcPct val="150000"/>
              </a:lnSpc>
              <a:spcBef>
                <a:spcPts val="1200"/>
              </a:spcBef>
              <a:spcAft>
                <a:spcPts val="800"/>
              </a:spcAft>
            </a:pPr>
            <a:r>
              <a:rPr lang="en-GB" sz="1400" b="1" dirty="0">
                <a:effectLst/>
                <a:ea typeface="Calibri" panose="020F0502020204030204" pitchFamily="34" charset="0"/>
                <a:cs typeface="Arial" panose="020B0604020202020204" pitchFamily="34" charset="0"/>
              </a:rPr>
              <a:t>Some ideas for events are:</a:t>
            </a:r>
            <a:endParaRPr lang="en-GB" sz="1400" dirty="0">
              <a:effectLst/>
              <a:ea typeface="Calibri" panose="020F0502020204030204" pitchFamily="34" charset="0"/>
              <a:cs typeface="Arial" panose="020B0604020202020204" pitchFamily="34" charset="0"/>
            </a:endParaRPr>
          </a:p>
          <a:p>
            <a:pPr marL="342900" lvl="0" indent="-342900" algn="just">
              <a:lnSpc>
                <a:spcPct val="150000"/>
              </a:lnSpc>
              <a:spcBef>
                <a:spcPts val="1200"/>
              </a:spcBef>
              <a:spcAft>
                <a:spcPts val="800"/>
              </a:spcAft>
              <a:buFont typeface="Symbol" panose="05050102010706020507" pitchFamily="18" charset="2"/>
              <a:buChar char=""/>
            </a:pPr>
            <a:r>
              <a:rPr lang="en-GB" sz="1400" dirty="0">
                <a:effectLst/>
                <a:ea typeface="Calibri"/>
                <a:cs typeface="Arial"/>
              </a:rPr>
              <a:t>Hosting a Network – small meeting at </a:t>
            </a:r>
            <a:r>
              <a:rPr lang="en-GB" sz="1400" err="1">
                <a:effectLst/>
                <a:ea typeface="Calibri"/>
                <a:cs typeface="Arial"/>
              </a:rPr>
              <a:t>Boilerhouse</a:t>
            </a:r>
            <a:r>
              <a:rPr lang="en-GB" sz="1400">
                <a:effectLst/>
                <a:ea typeface="Calibri"/>
                <a:cs typeface="Arial"/>
              </a:rPr>
              <a:t>, town hall meeting, etc</a:t>
            </a:r>
            <a:r>
              <a:rPr lang="en-GB" sz="1400">
                <a:ea typeface="Calibri"/>
                <a:cs typeface="Arial"/>
              </a:rPr>
              <a:t>.</a:t>
            </a:r>
            <a:endParaRPr lang="en-GB" sz="1400">
              <a:effectLst/>
              <a:ea typeface="Calibri" panose="020F0502020204030204" pitchFamily="34" charset="0"/>
              <a:cs typeface="Arial" panose="020B0604020202020204" pitchFamily="34" charset="0"/>
            </a:endParaRPr>
          </a:p>
          <a:p>
            <a:pPr marL="342900" lvl="0" indent="-342900" algn="just">
              <a:lnSpc>
                <a:spcPct val="150000"/>
              </a:lnSpc>
              <a:spcBef>
                <a:spcPts val="1200"/>
              </a:spcBef>
              <a:spcAft>
                <a:spcPts val="800"/>
              </a:spcAft>
              <a:buFont typeface="Symbol" panose="05050102010706020507" pitchFamily="18" charset="2"/>
              <a:buChar char=""/>
            </a:pPr>
            <a:r>
              <a:rPr lang="en-GB" sz="1400">
                <a:effectLst/>
                <a:ea typeface="Calibri"/>
                <a:cs typeface="Arial"/>
              </a:rPr>
              <a:t>Promoting campaigns on campus</a:t>
            </a:r>
            <a:r>
              <a:rPr lang="en-GB" sz="1400">
                <a:ea typeface="Calibri"/>
                <a:cs typeface="Arial"/>
              </a:rPr>
              <a:t>.</a:t>
            </a:r>
            <a:endParaRPr lang="en-GB" sz="1400">
              <a:effectLst/>
              <a:ea typeface="Calibri" panose="020F0502020204030204" pitchFamily="34" charset="0"/>
              <a:cs typeface="Arial" panose="020B0604020202020204" pitchFamily="34" charset="0"/>
            </a:endParaRPr>
          </a:p>
          <a:p>
            <a:pPr marL="342900" lvl="0" indent="-342900" algn="just">
              <a:lnSpc>
                <a:spcPct val="150000"/>
              </a:lnSpc>
              <a:spcBef>
                <a:spcPts val="1200"/>
              </a:spcBef>
              <a:spcAft>
                <a:spcPts val="800"/>
              </a:spcAft>
              <a:buFont typeface="Symbol" panose="05050102010706020507" pitchFamily="18" charset="2"/>
              <a:buChar char=""/>
            </a:pPr>
            <a:r>
              <a:rPr lang="en-GB" sz="1400" dirty="0">
                <a:effectLst/>
                <a:ea typeface="Calibri" panose="020F0502020204030204" pitchFamily="34" charset="0"/>
                <a:cs typeface="Arial" panose="020B0604020202020204" pitchFamily="34" charset="0"/>
              </a:rPr>
              <a:t>Collaborating with student groups and other Communities – societies always love collaborating! </a:t>
            </a:r>
          </a:p>
          <a:p>
            <a:pPr marL="342900" lvl="0" indent="-342900" algn="just">
              <a:lnSpc>
                <a:spcPct val="150000"/>
              </a:lnSpc>
              <a:spcBef>
                <a:spcPts val="1200"/>
              </a:spcBef>
              <a:spcAft>
                <a:spcPts val="800"/>
              </a:spcAft>
              <a:buFont typeface="Symbol" panose="05050102010706020507" pitchFamily="18" charset="2"/>
              <a:buChar char=""/>
            </a:pPr>
            <a:r>
              <a:rPr lang="en-GB" sz="1400" dirty="0">
                <a:effectLst/>
                <a:ea typeface="Calibri" panose="020F0502020204030204" pitchFamily="34" charset="0"/>
                <a:cs typeface="Arial" panose="020B0604020202020204" pitchFamily="34" charset="0"/>
              </a:rPr>
              <a:t>Working with the University to promote your community for example, the International, Careers or Wellbeing Team. </a:t>
            </a:r>
          </a:p>
          <a:p>
            <a:pPr marL="342900" lvl="0" indent="-342900" algn="just">
              <a:lnSpc>
                <a:spcPct val="150000"/>
              </a:lnSpc>
              <a:spcBef>
                <a:spcPts val="1200"/>
              </a:spcBef>
              <a:spcAft>
                <a:spcPts val="800"/>
              </a:spcAft>
              <a:buFont typeface="Symbol" panose="05050102010706020507" pitchFamily="18" charset="2"/>
              <a:buChar char=""/>
            </a:pPr>
            <a:r>
              <a:rPr lang="en-GB" sz="1400" dirty="0">
                <a:effectLst/>
                <a:ea typeface="Calibri" panose="020F0502020204030204" pitchFamily="34" charset="0"/>
                <a:cs typeface="Arial" panose="020B0604020202020204" pitchFamily="34" charset="0"/>
              </a:rPr>
              <a:t>Leading campaigns or getting involved with History Months. </a:t>
            </a:r>
          </a:p>
        </p:txBody>
      </p:sp>
    </p:spTree>
    <p:extLst>
      <p:ext uri="{BB962C8B-B14F-4D97-AF65-F5344CB8AC3E}">
        <p14:creationId xmlns:p14="http://schemas.microsoft.com/office/powerpoint/2010/main" val="2579020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303FC-880A-C728-6826-A831040E464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D4F041-4035-74ED-7E84-CDD379E4591C}"/>
              </a:ext>
            </a:extLst>
          </p:cNvPr>
          <p:cNvSpPr txBox="1"/>
          <p:nvPr/>
        </p:nvSpPr>
        <p:spPr>
          <a:xfrm>
            <a:off x="3122020" y="2825020"/>
            <a:ext cx="6268149" cy="1207959"/>
          </a:xfrm>
          <a:prstGeom prst="rect">
            <a:avLst/>
          </a:prstGeom>
          <a:noFill/>
        </p:spPr>
        <p:txBody>
          <a:bodyPr wrap="square" rtlCol="0">
            <a:spAutoFit/>
          </a:bodyPr>
          <a:lstStyle>
            <a:defPPr>
              <a:defRPr lang="en-US"/>
            </a:defPPr>
            <a:lvl1pPr>
              <a:lnSpc>
                <a:spcPct val="80000"/>
              </a:lnSpc>
              <a:defRPr sz="4800">
                <a:latin typeface="+mj-lt"/>
              </a:defRPr>
            </a:lvl1pPr>
          </a:lstStyle>
          <a:p>
            <a:pPr algn="ctr">
              <a:lnSpc>
                <a:spcPct val="70000"/>
              </a:lnSpc>
            </a:pPr>
            <a:r>
              <a:rPr lang="en-ID" sz="9600" b="1" dirty="0">
                <a:latin typeface="Kensington Test Compressed" pitchFamily="2" charset="0"/>
              </a:rPr>
              <a:t>Funding</a:t>
            </a:r>
          </a:p>
        </p:txBody>
      </p:sp>
      <p:sp>
        <p:nvSpPr>
          <p:cNvPr id="20" name="TextBox 19">
            <a:extLst>
              <a:ext uri="{FF2B5EF4-FFF2-40B4-BE49-F238E27FC236}">
                <a16:creationId xmlns:a16="http://schemas.microsoft.com/office/drawing/2014/main" id="{6C26A969-B16D-C608-5F12-D4E53C4F111B}"/>
              </a:ext>
            </a:extLst>
          </p:cNvPr>
          <p:cNvSpPr txBox="1"/>
          <p:nvPr/>
        </p:nvSpPr>
        <p:spPr>
          <a:xfrm>
            <a:off x="695325" y="6424998"/>
            <a:ext cx="4261718" cy="369332"/>
          </a:xfrm>
          <a:prstGeom prst="rect">
            <a:avLst/>
          </a:prstGeom>
          <a:noFill/>
        </p:spPr>
        <p:txBody>
          <a:bodyPr wrap="square" rtlCol="0">
            <a:spAutoFit/>
          </a:bodyPr>
          <a:lstStyle/>
          <a:p>
            <a:r>
              <a:rPr lang="en-US" b="1" dirty="0">
                <a:latin typeface="Kensington Test Compressed" pitchFamily="2" charset="0"/>
              </a:rPr>
              <a:t>STUDENT LEADER CONFERENCE</a:t>
            </a:r>
            <a:endParaRPr lang="en-ID" b="1" dirty="0">
              <a:latin typeface="Kensington Test Compressed" pitchFamily="2" charset="0"/>
            </a:endParaRPr>
          </a:p>
        </p:txBody>
      </p:sp>
      <p:pic>
        <p:nvPicPr>
          <p:cNvPr id="2" name="Picture 1" descr="A black and yellow striped sign&#10;&#10;AI-generated content may be incorrect.">
            <a:extLst>
              <a:ext uri="{FF2B5EF4-FFF2-40B4-BE49-F238E27FC236}">
                <a16:creationId xmlns:a16="http://schemas.microsoft.com/office/drawing/2014/main" id="{2B75C432-3B90-131B-D32C-3171D3705497}"/>
              </a:ext>
            </a:extLst>
          </p:cNvPr>
          <p:cNvPicPr>
            <a:picLocks noChangeAspect="1"/>
          </p:cNvPicPr>
          <p:nvPr/>
        </p:nvPicPr>
        <p:blipFill>
          <a:blip r:embed="rId2"/>
          <a:stretch>
            <a:fillRect/>
          </a:stretch>
        </p:blipFill>
        <p:spPr>
          <a:xfrm>
            <a:off x="8746527" y="6152713"/>
            <a:ext cx="3535510" cy="699245"/>
          </a:xfrm>
          <a:prstGeom prst="rect">
            <a:avLst/>
          </a:prstGeom>
        </p:spPr>
      </p:pic>
    </p:spTree>
    <p:extLst>
      <p:ext uri="{BB962C8B-B14F-4D97-AF65-F5344CB8AC3E}">
        <p14:creationId xmlns:p14="http://schemas.microsoft.com/office/powerpoint/2010/main" val="1228666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DBCC6-228E-9672-D04A-A5B6631414D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0E0A41A-3CD7-D485-15FF-6E22B16AA79D}"/>
              </a:ext>
            </a:extLst>
          </p:cNvPr>
          <p:cNvSpPr txBox="1"/>
          <p:nvPr/>
        </p:nvSpPr>
        <p:spPr>
          <a:xfrm>
            <a:off x="184727" y="340453"/>
            <a:ext cx="4091437" cy="935513"/>
          </a:xfrm>
          <a:prstGeom prst="rect">
            <a:avLst/>
          </a:prstGeom>
          <a:noFill/>
        </p:spPr>
        <p:txBody>
          <a:bodyPr wrap="square" rtlCol="0">
            <a:spAutoFit/>
          </a:bodyPr>
          <a:lstStyle>
            <a:defPPr>
              <a:defRPr lang="en-US"/>
            </a:defPPr>
            <a:lvl1pPr>
              <a:lnSpc>
                <a:spcPct val="80000"/>
              </a:lnSpc>
              <a:defRPr sz="4800">
                <a:latin typeface="+mj-lt"/>
              </a:defRPr>
            </a:lvl1pPr>
          </a:lstStyle>
          <a:p>
            <a:r>
              <a:rPr lang="en-ID" sz="6600" b="1" dirty="0">
                <a:latin typeface="Kensington Test Compressed" pitchFamily="2" charset="0"/>
              </a:rPr>
              <a:t>Funding</a:t>
            </a:r>
          </a:p>
        </p:txBody>
      </p:sp>
      <p:pic>
        <p:nvPicPr>
          <p:cNvPr id="5" name="Picture 4">
            <a:extLst>
              <a:ext uri="{FF2B5EF4-FFF2-40B4-BE49-F238E27FC236}">
                <a16:creationId xmlns:a16="http://schemas.microsoft.com/office/drawing/2014/main" id="{6D5A9119-411F-E2E9-2485-6F2C6D9D9364}"/>
              </a:ext>
            </a:extLst>
          </p:cNvPr>
          <p:cNvPicPr>
            <a:picLocks noChangeAspect="1"/>
          </p:cNvPicPr>
          <p:nvPr/>
        </p:nvPicPr>
        <p:blipFill>
          <a:blip r:embed="rId2"/>
          <a:stretch>
            <a:fillRect/>
          </a:stretch>
        </p:blipFill>
        <p:spPr>
          <a:xfrm rot="10800000">
            <a:off x="10466178" y="-17317"/>
            <a:ext cx="1725822" cy="1133181"/>
          </a:xfrm>
          <a:prstGeom prst="rect">
            <a:avLst/>
          </a:prstGeom>
        </p:spPr>
      </p:pic>
      <p:sp>
        <p:nvSpPr>
          <p:cNvPr id="2" name="TextBox 1">
            <a:extLst>
              <a:ext uri="{FF2B5EF4-FFF2-40B4-BE49-F238E27FC236}">
                <a16:creationId xmlns:a16="http://schemas.microsoft.com/office/drawing/2014/main" id="{A2C5C4C3-614F-1CFB-DCF8-18BBE52C5F15}"/>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sp>
        <p:nvSpPr>
          <p:cNvPr id="4" name="TextBox 3">
            <a:extLst>
              <a:ext uri="{FF2B5EF4-FFF2-40B4-BE49-F238E27FC236}">
                <a16:creationId xmlns:a16="http://schemas.microsoft.com/office/drawing/2014/main" id="{DC208557-95DD-28B9-BA81-91CF6202A64D}"/>
              </a:ext>
            </a:extLst>
          </p:cNvPr>
          <p:cNvSpPr txBox="1"/>
          <p:nvPr/>
        </p:nvSpPr>
        <p:spPr>
          <a:xfrm>
            <a:off x="186607" y="1279697"/>
            <a:ext cx="11411481" cy="5144485"/>
          </a:xfrm>
          <a:prstGeom prst="rect">
            <a:avLst/>
          </a:prstGeom>
          <a:noFill/>
        </p:spPr>
        <p:txBody>
          <a:bodyPr wrap="square" lIns="91440" tIns="45720" rIns="91440" bIns="45720" rtlCol="0" anchor="t">
            <a:spAutoFit/>
          </a:bodyPr>
          <a:lstStyle/>
          <a:p>
            <a:pPr algn="just">
              <a:lnSpc>
                <a:spcPct val="150000"/>
              </a:lnSpc>
              <a:spcBef>
                <a:spcPts val="1200"/>
              </a:spcBef>
              <a:spcAft>
                <a:spcPts val="800"/>
              </a:spcAft>
            </a:pPr>
            <a:r>
              <a:rPr lang="en-GB" sz="1800" dirty="0">
                <a:effectLst/>
                <a:ea typeface="Calibri"/>
                <a:cs typeface="Arial"/>
              </a:rPr>
              <a:t>Every Community gets </a:t>
            </a:r>
            <a:r>
              <a:rPr lang="en-GB" sz="1800" b="1" dirty="0">
                <a:effectLst/>
                <a:ea typeface="Calibri"/>
                <a:cs typeface="Arial"/>
              </a:rPr>
              <a:t>£100 at the start of the year</a:t>
            </a:r>
            <a:r>
              <a:rPr lang="en-GB" sz="1800" dirty="0">
                <a:effectLst/>
                <a:ea typeface="Calibri"/>
                <a:cs typeface="Arial"/>
              </a:rPr>
              <a:t> to help kick things off</a:t>
            </a:r>
            <a:r>
              <a:rPr lang="en-GB" dirty="0">
                <a:ea typeface="Calibri"/>
                <a:cs typeface="Arial"/>
              </a:rPr>
              <a:t>. This</a:t>
            </a:r>
            <a:r>
              <a:rPr lang="en-GB" sz="1800" dirty="0">
                <a:effectLst/>
                <a:ea typeface="Calibri"/>
                <a:cs typeface="Arial"/>
              </a:rPr>
              <a:t> is managed by the </a:t>
            </a:r>
            <a:r>
              <a:rPr lang="en-GB" sz="1800" b="1" dirty="0">
                <a:effectLst/>
                <a:ea typeface="Calibri"/>
                <a:cs typeface="Arial"/>
              </a:rPr>
              <a:t>Community Engagement Coordinator</a:t>
            </a:r>
            <a:r>
              <a:rPr lang="en-GB" sz="1800" dirty="0">
                <a:effectLst/>
                <a:ea typeface="Calibri"/>
                <a:cs typeface="Arial"/>
              </a:rPr>
              <a:t> and is there to support </a:t>
            </a:r>
            <a:r>
              <a:rPr lang="en-GB" dirty="0">
                <a:ea typeface="Calibri"/>
                <a:cs typeface="Arial"/>
              </a:rPr>
              <a:t>the activities</a:t>
            </a:r>
            <a:r>
              <a:rPr lang="en-GB" sz="1800" dirty="0">
                <a:effectLst/>
                <a:ea typeface="Calibri"/>
                <a:cs typeface="Arial"/>
              </a:rPr>
              <a:t> and events</a:t>
            </a:r>
            <a:r>
              <a:rPr lang="en-GB" dirty="0">
                <a:ea typeface="Calibri"/>
                <a:cs typeface="Arial"/>
              </a:rPr>
              <a:t> you host throughout the </a:t>
            </a:r>
            <a:r>
              <a:rPr lang="en-GB">
                <a:ea typeface="Calibri"/>
                <a:cs typeface="Arial"/>
              </a:rPr>
              <a:t>year</a:t>
            </a:r>
            <a:r>
              <a:rPr lang="en-GB" sz="1800">
                <a:effectLst/>
                <a:ea typeface="Calibri"/>
                <a:cs typeface="Arial"/>
              </a:rPr>
              <a:t>.</a:t>
            </a:r>
          </a:p>
          <a:p>
            <a:pPr algn="just">
              <a:lnSpc>
                <a:spcPct val="150000"/>
              </a:lnSpc>
              <a:spcBef>
                <a:spcPts val="1200"/>
              </a:spcBef>
              <a:spcAft>
                <a:spcPts val="800"/>
              </a:spcAft>
            </a:pPr>
            <a:r>
              <a:rPr lang="en-GB" sz="1800" dirty="0">
                <a:effectLst/>
                <a:ea typeface="Calibri"/>
                <a:cs typeface="Arial"/>
              </a:rPr>
              <a:t>There’s also </a:t>
            </a:r>
            <a:r>
              <a:rPr lang="en-GB" sz="1800" b="1" dirty="0">
                <a:effectLst/>
                <a:ea typeface="Calibri"/>
                <a:cs typeface="Arial"/>
              </a:rPr>
              <a:t>extra budget available</a:t>
            </a:r>
            <a:r>
              <a:rPr lang="en-GB" sz="1800" dirty="0">
                <a:effectLst/>
                <a:ea typeface="Calibri"/>
                <a:cs typeface="Arial"/>
              </a:rPr>
              <a:t> for things like </a:t>
            </a:r>
            <a:r>
              <a:rPr lang="en-GB" sz="1800" b="1" dirty="0">
                <a:effectLst/>
                <a:ea typeface="Calibri"/>
                <a:cs typeface="Arial"/>
              </a:rPr>
              <a:t>campaigns and History Months</a:t>
            </a:r>
            <a:r>
              <a:rPr lang="en-GB" sz="1800" dirty="0">
                <a:effectLst/>
                <a:ea typeface="Calibri"/>
                <a:cs typeface="Arial"/>
              </a:rPr>
              <a:t>, so if you're leading a campaign, the money for that will come from a separate pot</a:t>
            </a:r>
            <a:r>
              <a:rPr lang="en-GB" dirty="0">
                <a:ea typeface="Calibri"/>
                <a:cs typeface="Arial"/>
              </a:rPr>
              <a:t> - </a:t>
            </a:r>
            <a:r>
              <a:rPr lang="en-GB" sz="1800" dirty="0">
                <a:effectLst/>
                <a:ea typeface="Calibri"/>
                <a:cs typeface="Arial"/>
              </a:rPr>
              <a:t>no need to dip into your initial £100!</a:t>
            </a:r>
          </a:p>
          <a:p>
            <a:pPr algn="just">
              <a:lnSpc>
                <a:spcPct val="150000"/>
              </a:lnSpc>
              <a:spcBef>
                <a:spcPts val="1200"/>
              </a:spcBef>
              <a:spcAft>
                <a:spcPts val="800"/>
              </a:spcAft>
            </a:pPr>
            <a:endParaRPr lang="en-GB" dirty="0">
              <a:ea typeface="Calibri"/>
              <a:cs typeface="Arial"/>
            </a:endParaRPr>
          </a:p>
          <a:p>
            <a:pPr algn="ctr">
              <a:lnSpc>
                <a:spcPct val="150000"/>
              </a:lnSpc>
              <a:spcBef>
                <a:spcPts val="1200"/>
              </a:spcBef>
              <a:spcAft>
                <a:spcPts val="800"/>
              </a:spcAft>
            </a:pPr>
            <a:r>
              <a:rPr lang="en-GB" b="1" dirty="0">
                <a:ea typeface="Calibri"/>
                <a:cs typeface="Arial"/>
              </a:rPr>
              <a:t>PLEASE ATTEND THE 'CLAIMING YOUR MONEY BACK USING BASECONE' SESSION ON DAY </a:t>
            </a:r>
            <a:r>
              <a:rPr lang="en-GB" b="1">
                <a:ea typeface="Calibri"/>
                <a:cs typeface="Arial"/>
              </a:rPr>
              <a:t>TWO FROM 12:00-12:40. </a:t>
            </a:r>
          </a:p>
          <a:p>
            <a:pPr algn="just">
              <a:lnSpc>
                <a:spcPct val="150000"/>
              </a:lnSpc>
              <a:spcBef>
                <a:spcPts val="1200"/>
              </a:spcBef>
              <a:spcAft>
                <a:spcPts val="800"/>
              </a:spcAft>
            </a:pPr>
            <a:endParaRPr lang="en-GB" sz="1400"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3640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DBCC6-228E-9672-D04A-A5B6631414D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0E0A41A-3CD7-D485-15FF-6E22B16AA79D}"/>
              </a:ext>
            </a:extLst>
          </p:cNvPr>
          <p:cNvSpPr txBox="1"/>
          <p:nvPr/>
        </p:nvSpPr>
        <p:spPr>
          <a:xfrm>
            <a:off x="184727" y="340453"/>
            <a:ext cx="4091437" cy="935513"/>
          </a:xfrm>
          <a:prstGeom prst="rect">
            <a:avLst/>
          </a:prstGeom>
          <a:noFill/>
        </p:spPr>
        <p:txBody>
          <a:bodyPr wrap="square" rtlCol="0">
            <a:spAutoFit/>
          </a:bodyPr>
          <a:lstStyle>
            <a:defPPr>
              <a:defRPr lang="en-US"/>
            </a:defPPr>
            <a:lvl1pPr>
              <a:lnSpc>
                <a:spcPct val="80000"/>
              </a:lnSpc>
              <a:defRPr sz="4800">
                <a:latin typeface="+mj-lt"/>
              </a:defRPr>
            </a:lvl1pPr>
          </a:lstStyle>
          <a:p>
            <a:r>
              <a:rPr lang="en-ID" sz="6600" b="1" dirty="0">
                <a:latin typeface="Kensington Test Compressed" pitchFamily="2" charset="0"/>
              </a:rPr>
              <a:t>Funding</a:t>
            </a:r>
          </a:p>
        </p:txBody>
      </p:sp>
      <p:pic>
        <p:nvPicPr>
          <p:cNvPr id="5" name="Picture 4">
            <a:extLst>
              <a:ext uri="{FF2B5EF4-FFF2-40B4-BE49-F238E27FC236}">
                <a16:creationId xmlns:a16="http://schemas.microsoft.com/office/drawing/2014/main" id="{6D5A9119-411F-E2E9-2485-6F2C6D9D9364}"/>
              </a:ext>
            </a:extLst>
          </p:cNvPr>
          <p:cNvPicPr>
            <a:picLocks noChangeAspect="1"/>
          </p:cNvPicPr>
          <p:nvPr/>
        </p:nvPicPr>
        <p:blipFill>
          <a:blip r:embed="rId2"/>
          <a:stretch>
            <a:fillRect/>
          </a:stretch>
        </p:blipFill>
        <p:spPr>
          <a:xfrm rot="10800000">
            <a:off x="10466178" y="-17317"/>
            <a:ext cx="1725822" cy="1133181"/>
          </a:xfrm>
          <a:prstGeom prst="rect">
            <a:avLst/>
          </a:prstGeom>
        </p:spPr>
      </p:pic>
      <p:sp>
        <p:nvSpPr>
          <p:cNvPr id="2" name="TextBox 1">
            <a:extLst>
              <a:ext uri="{FF2B5EF4-FFF2-40B4-BE49-F238E27FC236}">
                <a16:creationId xmlns:a16="http://schemas.microsoft.com/office/drawing/2014/main" id="{A2C5C4C3-614F-1CFB-DCF8-18BBE52C5F15}"/>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sp>
        <p:nvSpPr>
          <p:cNvPr id="4" name="TextBox 3">
            <a:extLst>
              <a:ext uri="{FF2B5EF4-FFF2-40B4-BE49-F238E27FC236}">
                <a16:creationId xmlns:a16="http://schemas.microsoft.com/office/drawing/2014/main" id="{DC208557-95DD-28B9-BA81-91CF6202A64D}"/>
              </a:ext>
            </a:extLst>
          </p:cNvPr>
          <p:cNvSpPr txBox="1"/>
          <p:nvPr/>
        </p:nvSpPr>
        <p:spPr>
          <a:xfrm>
            <a:off x="237564" y="1275966"/>
            <a:ext cx="11716871" cy="4893134"/>
          </a:xfrm>
          <a:prstGeom prst="rect">
            <a:avLst/>
          </a:prstGeom>
          <a:noFill/>
        </p:spPr>
        <p:txBody>
          <a:bodyPr wrap="square" lIns="91440" tIns="45720" rIns="91440" bIns="45720" rtlCol="0" anchor="t">
            <a:spAutoFit/>
          </a:bodyPr>
          <a:lstStyle/>
          <a:p>
            <a:pPr algn="just">
              <a:lnSpc>
                <a:spcPct val="150000"/>
              </a:lnSpc>
              <a:spcBef>
                <a:spcPts val="1200"/>
              </a:spcBef>
              <a:spcAft>
                <a:spcPts val="800"/>
              </a:spcAft>
            </a:pPr>
            <a:r>
              <a:rPr lang="en-GB" sz="1400" dirty="0">
                <a:effectLst/>
                <a:ea typeface="Calibri"/>
                <a:cs typeface="Arial"/>
              </a:rPr>
              <a:t>Your budget is managed by the Fran, so if you want to spend money from it, you’ll need to reach out to her. You can do this by booking a </a:t>
            </a:r>
            <a:r>
              <a:rPr lang="en-GB" sz="1400" b="1" dirty="0">
                <a:effectLst/>
                <a:ea typeface="Calibri"/>
                <a:cs typeface="Arial"/>
              </a:rPr>
              <a:t>1:1 meeting</a:t>
            </a:r>
            <a:r>
              <a:rPr lang="en-GB" sz="1400" dirty="0">
                <a:effectLst/>
                <a:ea typeface="Calibri"/>
                <a:cs typeface="Arial"/>
              </a:rPr>
              <a:t> and/or </a:t>
            </a:r>
            <a:r>
              <a:rPr lang="en-GB" sz="1400" dirty="0">
                <a:ea typeface="Calibri"/>
                <a:cs typeface="Arial"/>
              </a:rPr>
              <a:t>pop Fran an email. Please could you communicate</a:t>
            </a:r>
            <a:r>
              <a:rPr lang="en-GB" sz="1400" dirty="0">
                <a:effectLst/>
                <a:ea typeface="Calibri"/>
                <a:cs typeface="Arial"/>
              </a:rPr>
              <a:t>:</a:t>
            </a:r>
          </a:p>
          <a:p>
            <a:pPr marL="342900" indent="-342900" algn="just">
              <a:lnSpc>
                <a:spcPct val="150000"/>
              </a:lnSpc>
              <a:spcBef>
                <a:spcPts val="1200"/>
              </a:spcBef>
              <a:spcAft>
                <a:spcPts val="800"/>
              </a:spcAft>
              <a:buSzPts val="1000"/>
              <a:buFont typeface="Symbol" panose="05050102010706020507" pitchFamily="18" charset="2"/>
              <a:buChar char=""/>
              <a:tabLst>
                <a:tab pos="457200" algn="l"/>
              </a:tabLst>
            </a:pPr>
            <a:r>
              <a:rPr lang="en-GB" sz="1400">
                <a:effectLst/>
                <a:ea typeface="Calibri"/>
                <a:cs typeface="Arial"/>
              </a:rPr>
              <a:t>What you want to buy (with links if possible</a:t>
            </a:r>
            <a:r>
              <a:rPr lang="en-GB" sz="1400">
                <a:ea typeface="Calibri"/>
                <a:cs typeface="Arial"/>
              </a:rPr>
              <a:t>).</a:t>
            </a:r>
          </a:p>
          <a:p>
            <a:pPr marL="342900" lvl="0" indent="-342900" algn="just">
              <a:lnSpc>
                <a:spcPct val="150000"/>
              </a:lnSpc>
              <a:spcBef>
                <a:spcPts val="1200"/>
              </a:spcBef>
              <a:spcAft>
                <a:spcPts val="800"/>
              </a:spcAft>
              <a:buSzPts val="1000"/>
              <a:buFont typeface="Symbol" panose="05050102010706020507" pitchFamily="18" charset="2"/>
              <a:buChar char=""/>
              <a:tabLst>
                <a:tab pos="457200" algn="l"/>
              </a:tabLst>
            </a:pPr>
            <a:r>
              <a:rPr lang="en-GB" sz="1400" dirty="0">
                <a:effectLst/>
                <a:ea typeface="Calibri"/>
                <a:cs typeface="Arial"/>
              </a:rPr>
              <a:t>How much it’ll cost</a:t>
            </a:r>
            <a:r>
              <a:rPr lang="en-GB" sz="1400" dirty="0">
                <a:ea typeface="Calibri"/>
                <a:cs typeface="Arial"/>
              </a:rPr>
              <a:t>.</a:t>
            </a:r>
            <a:endParaRPr lang="en-GB" dirty="0"/>
          </a:p>
          <a:p>
            <a:pPr marL="342900" lvl="0" indent="-342900" algn="just">
              <a:lnSpc>
                <a:spcPct val="150000"/>
              </a:lnSpc>
              <a:spcBef>
                <a:spcPts val="1200"/>
              </a:spcBef>
              <a:spcAft>
                <a:spcPts val="800"/>
              </a:spcAft>
              <a:buSzPts val="1000"/>
              <a:buFont typeface="Symbol" panose="05050102010706020507" pitchFamily="18" charset="2"/>
              <a:buChar char=""/>
              <a:tabLst>
                <a:tab pos="457200" algn="l"/>
              </a:tabLst>
            </a:pPr>
            <a:r>
              <a:rPr lang="en-GB" sz="1400" dirty="0">
                <a:effectLst/>
                <a:ea typeface="Calibri"/>
                <a:cs typeface="Arial"/>
              </a:rPr>
              <a:t>And why it’s relevant to your role as a Community Officer.</a:t>
            </a:r>
          </a:p>
          <a:p>
            <a:pPr algn="just">
              <a:lnSpc>
                <a:spcPct val="150000"/>
              </a:lnSpc>
              <a:spcBef>
                <a:spcPts val="1200"/>
              </a:spcBef>
              <a:spcAft>
                <a:spcPts val="800"/>
              </a:spcAft>
            </a:pPr>
            <a:r>
              <a:rPr lang="en-GB" sz="1400" dirty="0">
                <a:effectLst/>
                <a:ea typeface="Calibri"/>
                <a:cs typeface="Arial"/>
              </a:rPr>
              <a:t>Once you </a:t>
            </a:r>
            <a:r>
              <a:rPr lang="en-GB" sz="1400" dirty="0">
                <a:ea typeface="Calibri"/>
                <a:cs typeface="Arial"/>
              </a:rPr>
              <a:t>make your request</a:t>
            </a:r>
            <a:r>
              <a:rPr lang="en-GB" sz="1400" dirty="0">
                <a:effectLst/>
                <a:ea typeface="Calibri"/>
                <a:cs typeface="Arial"/>
              </a:rPr>
              <a:t>, the </a:t>
            </a:r>
            <a:r>
              <a:rPr lang="en-GB" sz="1400" b="1" dirty="0">
                <a:effectLst/>
                <a:ea typeface="Calibri"/>
                <a:cs typeface="Arial"/>
              </a:rPr>
              <a:t>Voice Team</a:t>
            </a:r>
            <a:r>
              <a:rPr lang="en-GB" sz="1400" dirty="0">
                <a:effectLst/>
                <a:ea typeface="Calibri"/>
                <a:cs typeface="Arial"/>
              </a:rPr>
              <a:t> will review it. If for any reason it’s not approved, they’ll explain why. For things like </a:t>
            </a:r>
            <a:r>
              <a:rPr lang="en-GB" sz="1400" b="1" dirty="0">
                <a:effectLst/>
                <a:ea typeface="Calibri"/>
                <a:cs typeface="Arial"/>
              </a:rPr>
              <a:t>guest speakers</a:t>
            </a:r>
            <a:r>
              <a:rPr lang="en-GB" sz="1400" dirty="0">
                <a:effectLst/>
                <a:ea typeface="Calibri"/>
                <a:cs typeface="Arial"/>
              </a:rPr>
              <a:t> or anything that isn’t a straightforward product, it’s best to message Fran directly to set up a meeting and go through the process together.</a:t>
            </a:r>
          </a:p>
          <a:p>
            <a:pPr algn="just">
              <a:lnSpc>
                <a:spcPct val="150000"/>
              </a:lnSpc>
              <a:spcBef>
                <a:spcPts val="1200"/>
              </a:spcBef>
              <a:spcAft>
                <a:spcPts val="800"/>
              </a:spcAft>
            </a:pPr>
            <a:r>
              <a:rPr lang="en-GB" sz="1400" dirty="0">
                <a:effectLst/>
                <a:ea typeface="Calibri"/>
                <a:cs typeface="Arial"/>
              </a:rPr>
              <a:t>If you buy something yourself, </a:t>
            </a:r>
            <a:r>
              <a:rPr lang="en-GB" sz="1400" b="1" dirty="0">
                <a:effectLst/>
                <a:ea typeface="Calibri"/>
                <a:cs typeface="Arial"/>
              </a:rPr>
              <a:t>keep the receipt!</a:t>
            </a:r>
            <a:r>
              <a:rPr lang="en-GB" sz="1400" dirty="0">
                <a:ea typeface="Calibri"/>
                <a:cs typeface="Arial"/>
              </a:rPr>
              <a:t> You can then expense claim via </a:t>
            </a:r>
            <a:r>
              <a:rPr lang="en-GB" sz="1400" dirty="0" err="1">
                <a:ea typeface="Calibri"/>
                <a:cs typeface="Arial"/>
              </a:rPr>
              <a:t>Basecone</a:t>
            </a:r>
            <a:r>
              <a:rPr lang="en-GB" sz="1400" dirty="0">
                <a:ea typeface="Calibri"/>
                <a:cs typeface="Arial"/>
              </a:rPr>
              <a:t>!</a:t>
            </a:r>
            <a:r>
              <a:rPr lang="en-GB" sz="1400" dirty="0">
                <a:effectLst/>
                <a:ea typeface="Calibri"/>
                <a:cs typeface="Arial"/>
              </a:rPr>
              <a:t> Also, there’s a handy </a:t>
            </a:r>
            <a:r>
              <a:rPr lang="en-GB" sz="1400" b="1" dirty="0">
                <a:effectLst/>
                <a:ea typeface="Calibri"/>
                <a:cs typeface="Arial"/>
              </a:rPr>
              <a:t>budgeting calendar template</a:t>
            </a:r>
            <a:r>
              <a:rPr lang="en-GB" sz="1400" dirty="0">
                <a:effectLst/>
                <a:ea typeface="Calibri"/>
                <a:cs typeface="Arial"/>
              </a:rPr>
              <a:t> in the Teams channel that you can download and use to keep track of your spending</a:t>
            </a:r>
            <a:r>
              <a:rPr lang="en-GB" sz="1400" dirty="0">
                <a:ea typeface="Calibri"/>
                <a:cs typeface="Arial"/>
              </a:rPr>
              <a:t>. We recommend</a:t>
            </a:r>
            <a:r>
              <a:rPr lang="en-GB" sz="1400" dirty="0">
                <a:effectLst/>
                <a:ea typeface="Calibri"/>
                <a:cs typeface="Arial"/>
              </a:rPr>
              <a:t> using it to stay on top of things!</a:t>
            </a:r>
            <a:r>
              <a:rPr lang="en-GB" sz="1400" dirty="0">
                <a:ea typeface="Calibri"/>
                <a:cs typeface="Arial"/>
              </a:rPr>
              <a:t> </a:t>
            </a:r>
            <a:endParaRPr lang="en-GB" sz="1400" dirty="0">
              <a:effectLst/>
              <a:ea typeface="Calibri"/>
              <a:cs typeface="Arial"/>
            </a:endParaRPr>
          </a:p>
        </p:txBody>
      </p:sp>
    </p:spTree>
    <p:extLst>
      <p:ext uri="{BB962C8B-B14F-4D97-AF65-F5344CB8AC3E}">
        <p14:creationId xmlns:p14="http://schemas.microsoft.com/office/powerpoint/2010/main" val="1753843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DBCC6-228E-9672-D04A-A5B6631414D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0E0A41A-3CD7-D485-15FF-6E22B16AA79D}"/>
              </a:ext>
            </a:extLst>
          </p:cNvPr>
          <p:cNvSpPr txBox="1"/>
          <p:nvPr/>
        </p:nvSpPr>
        <p:spPr>
          <a:xfrm>
            <a:off x="184727" y="340453"/>
            <a:ext cx="4091437" cy="935513"/>
          </a:xfrm>
          <a:prstGeom prst="rect">
            <a:avLst/>
          </a:prstGeom>
          <a:noFill/>
        </p:spPr>
        <p:txBody>
          <a:bodyPr wrap="square" rtlCol="0">
            <a:spAutoFit/>
          </a:bodyPr>
          <a:lstStyle>
            <a:defPPr>
              <a:defRPr lang="en-US"/>
            </a:defPPr>
            <a:lvl1pPr>
              <a:lnSpc>
                <a:spcPct val="80000"/>
              </a:lnSpc>
              <a:defRPr sz="4800">
                <a:latin typeface="+mj-lt"/>
              </a:defRPr>
            </a:lvl1pPr>
          </a:lstStyle>
          <a:p>
            <a:r>
              <a:rPr lang="en-ID" sz="6600" b="1" dirty="0">
                <a:latin typeface="Kensington Test Compressed" pitchFamily="2" charset="0"/>
              </a:rPr>
              <a:t>Funding</a:t>
            </a:r>
          </a:p>
        </p:txBody>
      </p:sp>
      <p:pic>
        <p:nvPicPr>
          <p:cNvPr id="5" name="Picture 4">
            <a:extLst>
              <a:ext uri="{FF2B5EF4-FFF2-40B4-BE49-F238E27FC236}">
                <a16:creationId xmlns:a16="http://schemas.microsoft.com/office/drawing/2014/main" id="{6D5A9119-411F-E2E9-2485-6F2C6D9D9364}"/>
              </a:ext>
            </a:extLst>
          </p:cNvPr>
          <p:cNvPicPr>
            <a:picLocks noChangeAspect="1"/>
          </p:cNvPicPr>
          <p:nvPr/>
        </p:nvPicPr>
        <p:blipFill>
          <a:blip r:embed="rId2"/>
          <a:stretch>
            <a:fillRect/>
          </a:stretch>
        </p:blipFill>
        <p:spPr>
          <a:xfrm rot="10800000">
            <a:off x="10466178" y="-17317"/>
            <a:ext cx="1725822" cy="1133181"/>
          </a:xfrm>
          <a:prstGeom prst="rect">
            <a:avLst/>
          </a:prstGeom>
        </p:spPr>
      </p:pic>
      <p:sp>
        <p:nvSpPr>
          <p:cNvPr id="2" name="TextBox 1">
            <a:extLst>
              <a:ext uri="{FF2B5EF4-FFF2-40B4-BE49-F238E27FC236}">
                <a16:creationId xmlns:a16="http://schemas.microsoft.com/office/drawing/2014/main" id="{A2C5C4C3-614F-1CFB-DCF8-18BBE52C5F15}"/>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sp>
        <p:nvSpPr>
          <p:cNvPr id="4" name="TextBox 3">
            <a:extLst>
              <a:ext uri="{FF2B5EF4-FFF2-40B4-BE49-F238E27FC236}">
                <a16:creationId xmlns:a16="http://schemas.microsoft.com/office/drawing/2014/main" id="{DC208557-95DD-28B9-BA81-91CF6202A64D}"/>
              </a:ext>
            </a:extLst>
          </p:cNvPr>
          <p:cNvSpPr txBox="1"/>
          <p:nvPr/>
        </p:nvSpPr>
        <p:spPr>
          <a:xfrm>
            <a:off x="237564" y="1275966"/>
            <a:ext cx="11716871" cy="4688015"/>
          </a:xfrm>
          <a:prstGeom prst="rect">
            <a:avLst/>
          </a:prstGeom>
          <a:noFill/>
        </p:spPr>
        <p:txBody>
          <a:bodyPr wrap="square" lIns="91440" tIns="45720" rIns="91440" bIns="45720" rtlCol="0" anchor="t">
            <a:spAutoFit/>
          </a:bodyPr>
          <a:lstStyle/>
          <a:p>
            <a:pPr algn="just">
              <a:lnSpc>
                <a:spcPct val="150000"/>
              </a:lnSpc>
              <a:spcBef>
                <a:spcPts val="1200"/>
              </a:spcBef>
              <a:spcAft>
                <a:spcPts val="800"/>
              </a:spcAft>
            </a:pPr>
            <a:r>
              <a:rPr lang="en-GB" sz="1800" dirty="0">
                <a:effectLst/>
                <a:ea typeface="Calibri"/>
                <a:cs typeface="Arial"/>
              </a:rPr>
              <a:t>If you run out of your initial budget, there’s a </a:t>
            </a:r>
            <a:r>
              <a:rPr lang="en-GB" sz="1800" b="1" dirty="0">
                <a:effectLst/>
                <a:ea typeface="Calibri"/>
                <a:cs typeface="Arial"/>
              </a:rPr>
              <a:t>small pot of extra funding</a:t>
            </a:r>
            <a:r>
              <a:rPr lang="en-GB" sz="1800" dirty="0">
                <a:effectLst/>
                <a:ea typeface="Calibri"/>
                <a:cs typeface="Arial"/>
              </a:rPr>
              <a:t> that all Communities can apply for. </a:t>
            </a:r>
            <a:r>
              <a:rPr lang="en-GB" dirty="0">
                <a:ea typeface="Calibri"/>
                <a:cs typeface="Arial"/>
              </a:rPr>
              <a:t>There is a </a:t>
            </a:r>
            <a:r>
              <a:rPr lang="en-GB" b="1" dirty="0">
                <a:ea typeface="Calibri"/>
                <a:cs typeface="Arial"/>
              </a:rPr>
              <a:t>limited additional amount of money that all Communities can apply to receive if their initial money were to run out. </a:t>
            </a:r>
          </a:p>
          <a:p>
            <a:pPr algn="just">
              <a:lnSpc>
                <a:spcPct val="150000"/>
              </a:lnSpc>
              <a:spcBef>
                <a:spcPts val="1200"/>
              </a:spcBef>
              <a:spcAft>
                <a:spcPts val="800"/>
              </a:spcAft>
            </a:pPr>
            <a:r>
              <a:rPr lang="en-GB" sz="1800" dirty="0">
                <a:effectLst/>
                <a:ea typeface="Calibri"/>
                <a:cs typeface="Arial"/>
              </a:rPr>
              <a:t>You’re also encouraged to investigate </a:t>
            </a:r>
            <a:r>
              <a:rPr lang="en-GB" sz="1800" b="1" dirty="0">
                <a:effectLst/>
                <a:ea typeface="Calibri"/>
                <a:cs typeface="Arial"/>
              </a:rPr>
              <a:t>fundraising</a:t>
            </a:r>
            <a:r>
              <a:rPr lang="en-GB" sz="1800" dirty="0">
                <a:effectLst/>
                <a:ea typeface="Calibri"/>
                <a:cs typeface="Arial"/>
              </a:rPr>
              <a:t> or </a:t>
            </a:r>
            <a:r>
              <a:rPr lang="en-GB" sz="1800" b="1" dirty="0">
                <a:effectLst/>
                <a:ea typeface="Calibri"/>
                <a:cs typeface="Arial"/>
              </a:rPr>
              <a:t>sponsorships</a:t>
            </a:r>
            <a:r>
              <a:rPr lang="en-GB" sz="1800" dirty="0">
                <a:effectLst/>
                <a:ea typeface="Calibri"/>
                <a:cs typeface="Arial"/>
              </a:rPr>
              <a:t> to help support your activities</a:t>
            </a:r>
            <a:r>
              <a:rPr lang="en-GB" dirty="0">
                <a:ea typeface="Calibri"/>
                <a:cs typeface="Arial"/>
              </a:rPr>
              <a:t> </a:t>
            </a:r>
            <a:r>
              <a:rPr lang="en-GB" sz="1800" dirty="0">
                <a:effectLst/>
                <a:ea typeface="Calibri"/>
                <a:cs typeface="Arial"/>
              </a:rPr>
              <a:t>and we’re always here to help if you need advice or support with that!</a:t>
            </a:r>
            <a:endParaRPr lang="en-GB" dirty="0"/>
          </a:p>
          <a:p>
            <a:pPr algn="just">
              <a:lnSpc>
                <a:spcPct val="150000"/>
              </a:lnSpc>
              <a:spcBef>
                <a:spcPts val="1200"/>
              </a:spcBef>
              <a:spcAft>
                <a:spcPts val="800"/>
              </a:spcAft>
            </a:pPr>
            <a:r>
              <a:rPr lang="en-GB" b="1">
                <a:ea typeface="Calibri"/>
                <a:cs typeface="Arial"/>
              </a:rPr>
              <a:t>Tip: If you want to spend over your budget, think how could an event(s) be turned into an awareness or lobbying campaign to meet the aims of your manifesto? </a:t>
            </a:r>
            <a:endParaRPr lang="en-GB" b="1" dirty="0">
              <a:effectLst/>
              <a:ea typeface="Calibri" panose="020F0502020204030204" pitchFamily="34" charset="0"/>
              <a:cs typeface="Arial" panose="020B0604020202020204" pitchFamily="34" charset="0"/>
            </a:endParaRPr>
          </a:p>
          <a:p>
            <a:pPr algn="just">
              <a:lnSpc>
                <a:spcPct val="150000"/>
              </a:lnSpc>
              <a:spcBef>
                <a:spcPts val="1200"/>
              </a:spcBef>
              <a:spcAft>
                <a:spcPts val="800"/>
              </a:spcAft>
            </a:pPr>
            <a:endParaRPr lang="en-GB" b="1" dirty="0">
              <a:ea typeface="Calibri" panose="020F0502020204030204" pitchFamily="34" charset="0"/>
              <a:cs typeface="Arial" panose="020B0604020202020204" pitchFamily="34" charset="0"/>
            </a:endParaRPr>
          </a:p>
          <a:p>
            <a:pPr algn="just">
              <a:lnSpc>
                <a:spcPct val="150000"/>
              </a:lnSpc>
              <a:spcBef>
                <a:spcPts val="1200"/>
              </a:spcBef>
              <a:spcAft>
                <a:spcPts val="800"/>
              </a:spcAft>
            </a:pPr>
            <a:endParaRPr lang="en-GB" sz="1200"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42689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DBCC6-228E-9672-D04A-A5B6631414D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0E0A41A-3CD7-D485-15FF-6E22B16AA79D}"/>
              </a:ext>
            </a:extLst>
          </p:cNvPr>
          <p:cNvSpPr txBox="1"/>
          <p:nvPr/>
        </p:nvSpPr>
        <p:spPr>
          <a:xfrm>
            <a:off x="184727" y="340453"/>
            <a:ext cx="6171249" cy="935513"/>
          </a:xfrm>
          <a:prstGeom prst="rect">
            <a:avLst/>
          </a:prstGeom>
          <a:noFill/>
        </p:spPr>
        <p:txBody>
          <a:bodyPr wrap="square" rtlCol="0">
            <a:spAutoFit/>
          </a:bodyPr>
          <a:lstStyle>
            <a:defPPr>
              <a:defRPr lang="en-US"/>
            </a:defPPr>
            <a:lvl1pPr>
              <a:lnSpc>
                <a:spcPct val="80000"/>
              </a:lnSpc>
              <a:defRPr sz="4800">
                <a:latin typeface="+mj-lt"/>
              </a:defRPr>
            </a:lvl1pPr>
          </a:lstStyle>
          <a:p>
            <a:r>
              <a:rPr lang="en-ID" sz="6600" b="1" dirty="0">
                <a:latin typeface="Kensington Test Compressed" pitchFamily="2" charset="0"/>
              </a:rPr>
              <a:t>Inclusion Fund - Funding</a:t>
            </a:r>
          </a:p>
        </p:txBody>
      </p:sp>
      <p:pic>
        <p:nvPicPr>
          <p:cNvPr id="5" name="Picture 4">
            <a:extLst>
              <a:ext uri="{FF2B5EF4-FFF2-40B4-BE49-F238E27FC236}">
                <a16:creationId xmlns:a16="http://schemas.microsoft.com/office/drawing/2014/main" id="{6D5A9119-411F-E2E9-2485-6F2C6D9D9364}"/>
              </a:ext>
            </a:extLst>
          </p:cNvPr>
          <p:cNvPicPr>
            <a:picLocks noChangeAspect="1"/>
          </p:cNvPicPr>
          <p:nvPr/>
        </p:nvPicPr>
        <p:blipFill>
          <a:blip r:embed="rId2"/>
          <a:stretch>
            <a:fillRect/>
          </a:stretch>
        </p:blipFill>
        <p:spPr>
          <a:xfrm rot="10800000">
            <a:off x="10466178" y="-17317"/>
            <a:ext cx="1725822" cy="1133181"/>
          </a:xfrm>
          <a:prstGeom prst="rect">
            <a:avLst/>
          </a:prstGeom>
        </p:spPr>
      </p:pic>
      <p:sp>
        <p:nvSpPr>
          <p:cNvPr id="2" name="TextBox 1">
            <a:extLst>
              <a:ext uri="{FF2B5EF4-FFF2-40B4-BE49-F238E27FC236}">
                <a16:creationId xmlns:a16="http://schemas.microsoft.com/office/drawing/2014/main" id="{A2C5C4C3-614F-1CFB-DCF8-18BBE52C5F15}"/>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sp>
        <p:nvSpPr>
          <p:cNvPr id="6" name="TextBox 5">
            <a:extLst>
              <a:ext uri="{FF2B5EF4-FFF2-40B4-BE49-F238E27FC236}">
                <a16:creationId xmlns:a16="http://schemas.microsoft.com/office/drawing/2014/main" id="{F06158C8-D54C-EF49-DBC2-435121C354DA}"/>
              </a:ext>
            </a:extLst>
          </p:cNvPr>
          <p:cNvSpPr txBox="1"/>
          <p:nvPr/>
        </p:nvSpPr>
        <p:spPr>
          <a:xfrm>
            <a:off x="184727" y="1275966"/>
            <a:ext cx="11178988" cy="4657044"/>
          </a:xfrm>
          <a:prstGeom prst="rect">
            <a:avLst/>
          </a:prstGeom>
          <a:noFill/>
        </p:spPr>
        <p:txBody>
          <a:bodyPr wrap="square" lIns="91440" tIns="45720" rIns="91440" bIns="45720" rtlCol="0" anchor="t">
            <a:spAutoFit/>
          </a:bodyPr>
          <a:lstStyle/>
          <a:p>
            <a:pPr algn="just">
              <a:lnSpc>
                <a:spcPct val="150000"/>
              </a:lnSpc>
              <a:spcBef>
                <a:spcPts val="1200"/>
              </a:spcBef>
              <a:spcAft>
                <a:spcPts val="800"/>
              </a:spcAft>
            </a:pPr>
            <a:r>
              <a:rPr lang="en-GB" sz="1600" dirty="0">
                <a:solidFill>
                  <a:srgbClr val="000000"/>
                </a:solidFill>
                <a:ea typeface="Calibri"/>
                <a:cs typeface="Arial"/>
              </a:rPr>
              <a:t>As part of the new EDI Strategy, we’re</a:t>
            </a:r>
            <a:r>
              <a:rPr lang="en-GB" sz="1600" dirty="0">
                <a:solidFill>
                  <a:srgbClr val="000000"/>
                </a:solidFill>
                <a:effectLst/>
                <a:ea typeface="Calibri"/>
                <a:cs typeface="Arial"/>
              </a:rPr>
              <a:t> introducing the </a:t>
            </a:r>
            <a:r>
              <a:rPr lang="en-GB" sz="1600" b="1" dirty="0">
                <a:solidFill>
                  <a:srgbClr val="000000"/>
                </a:solidFill>
                <a:effectLst/>
                <a:ea typeface="Calibri"/>
                <a:cs typeface="Arial"/>
              </a:rPr>
              <a:t>Inclusion Fund</a:t>
            </a:r>
            <a:r>
              <a:rPr lang="en-GB" sz="1600" b="1" dirty="0">
                <a:solidFill>
                  <a:srgbClr val="000000"/>
                </a:solidFill>
                <a:ea typeface="Calibri"/>
                <a:cs typeface="Arial"/>
              </a:rPr>
              <a:t> </a:t>
            </a:r>
            <a:r>
              <a:rPr lang="en-GB" sz="1600" dirty="0">
                <a:solidFill>
                  <a:srgbClr val="000000"/>
                </a:solidFill>
                <a:effectLst/>
                <a:ea typeface="Calibri"/>
                <a:cs typeface="Arial"/>
              </a:rPr>
              <a:t>a brand-new fund designed to support students who are part of inclusion communities.</a:t>
            </a:r>
            <a:r>
              <a:rPr lang="en-GB" sz="1600" dirty="0">
                <a:solidFill>
                  <a:srgbClr val="000000"/>
                </a:solidFill>
                <a:ea typeface="Calibri"/>
                <a:cs typeface="Arial"/>
              </a:rPr>
              <a:t> </a:t>
            </a:r>
            <a:r>
              <a:rPr lang="en-GB" sz="1600" dirty="0">
                <a:solidFill>
                  <a:srgbClr val="000000"/>
                </a:solidFill>
                <a:effectLst/>
                <a:ea typeface="Calibri"/>
                <a:cs typeface="Arial"/>
              </a:rPr>
              <a:t>It’s like the Access Fund, but this one is </a:t>
            </a:r>
            <a:r>
              <a:rPr lang="en-GB" sz="1600" b="1" dirty="0">
                <a:solidFill>
                  <a:srgbClr val="000000"/>
                </a:solidFill>
                <a:effectLst/>
                <a:ea typeface="Calibri"/>
                <a:cs typeface="Arial"/>
              </a:rPr>
              <a:t>specifically for inclusion communities</a:t>
            </a:r>
            <a:r>
              <a:rPr lang="en-GB" sz="1600" dirty="0">
                <a:solidFill>
                  <a:srgbClr val="000000"/>
                </a:solidFill>
                <a:effectLst/>
                <a:ea typeface="Calibri"/>
                <a:cs typeface="Arial"/>
              </a:rPr>
              <a:t> and aims to provide financial support for things like:</a:t>
            </a:r>
            <a:endParaRPr lang="en-GB" sz="1600">
              <a:effectLst/>
              <a:ea typeface="Calibri"/>
              <a:cs typeface="Arial"/>
            </a:endParaRPr>
          </a:p>
          <a:p>
            <a:pPr marL="342900" lvl="0" indent="-342900" algn="just">
              <a:lnSpc>
                <a:spcPct val="150000"/>
              </a:lnSpc>
              <a:spcBef>
                <a:spcPts val="1200"/>
              </a:spcBef>
              <a:spcAft>
                <a:spcPts val="800"/>
              </a:spcAft>
              <a:buSzPts val="1000"/>
              <a:buFont typeface="Symbol" panose="05050102010706020507" pitchFamily="18" charset="2"/>
              <a:buChar char=""/>
              <a:tabLst>
                <a:tab pos="457200" algn="l"/>
              </a:tabLst>
            </a:pPr>
            <a:r>
              <a:rPr lang="en-GB" sz="1600">
                <a:solidFill>
                  <a:srgbClr val="000000"/>
                </a:solidFill>
                <a:effectLst/>
                <a:ea typeface="Calibri"/>
                <a:cs typeface="Arial"/>
              </a:rPr>
              <a:t>Gender expression (e.g. clothing or accessories</a:t>
            </a:r>
            <a:r>
              <a:rPr lang="en-GB" sz="1600">
                <a:solidFill>
                  <a:srgbClr val="000000"/>
                </a:solidFill>
                <a:ea typeface="Calibri"/>
                <a:cs typeface="Arial"/>
              </a:rPr>
              <a:t>).</a:t>
            </a:r>
            <a:endParaRPr lang="en-GB" sz="1600">
              <a:solidFill>
                <a:srgbClr val="000000"/>
              </a:solidFill>
              <a:effectLst/>
              <a:ea typeface="Calibri"/>
              <a:cs typeface="Arial"/>
            </a:endParaRPr>
          </a:p>
          <a:p>
            <a:pPr marL="342900" lvl="0" indent="-342900" algn="just">
              <a:lnSpc>
                <a:spcPct val="150000"/>
              </a:lnSpc>
              <a:spcBef>
                <a:spcPts val="1200"/>
              </a:spcBef>
              <a:spcAft>
                <a:spcPts val="800"/>
              </a:spcAft>
              <a:buSzPts val="1000"/>
              <a:buFont typeface="Symbol" panose="05050102010706020507" pitchFamily="18" charset="2"/>
              <a:buChar char=""/>
              <a:tabLst>
                <a:tab pos="457200" algn="l"/>
              </a:tabLst>
            </a:pPr>
            <a:r>
              <a:rPr lang="en-GB" sz="1600">
                <a:solidFill>
                  <a:srgbClr val="000000"/>
                </a:solidFill>
                <a:effectLst/>
                <a:ea typeface="Calibri"/>
                <a:cs typeface="Arial"/>
              </a:rPr>
              <a:t>Visa application costs</a:t>
            </a:r>
            <a:r>
              <a:rPr lang="en-GB" sz="1600">
                <a:solidFill>
                  <a:srgbClr val="000000"/>
                </a:solidFill>
                <a:ea typeface="Calibri"/>
                <a:cs typeface="Arial"/>
              </a:rPr>
              <a:t>.</a:t>
            </a:r>
            <a:endParaRPr lang="en-GB" sz="1600">
              <a:solidFill>
                <a:srgbClr val="000000"/>
              </a:solidFill>
              <a:effectLst/>
              <a:ea typeface="Calibri"/>
              <a:cs typeface="Arial"/>
            </a:endParaRPr>
          </a:p>
          <a:p>
            <a:pPr marL="342900" lvl="0" indent="-342900" algn="just">
              <a:lnSpc>
                <a:spcPct val="150000"/>
              </a:lnSpc>
              <a:spcBef>
                <a:spcPts val="1200"/>
              </a:spcBef>
              <a:spcAft>
                <a:spcPts val="800"/>
              </a:spcAft>
              <a:buSzPts val="1000"/>
              <a:buFont typeface="Symbol" panose="05050102010706020507" pitchFamily="18" charset="2"/>
              <a:buChar char=""/>
              <a:tabLst>
                <a:tab pos="457200" algn="l"/>
              </a:tabLst>
            </a:pPr>
            <a:r>
              <a:rPr lang="en-GB" sz="1600">
                <a:solidFill>
                  <a:srgbClr val="000000"/>
                </a:solidFill>
                <a:effectLst/>
                <a:ea typeface="Calibri"/>
                <a:cs typeface="Arial"/>
              </a:rPr>
              <a:t>Attending inclusion-related events</a:t>
            </a:r>
            <a:r>
              <a:rPr lang="en-GB" sz="1600">
                <a:solidFill>
                  <a:srgbClr val="000000"/>
                </a:solidFill>
                <a:ea typeface="Calibri"/>
                <a:cs typeface="Arial"/>
              </a:rPr>
              <a:t>.</a:t>
            </a:r>
            <a:endParaRPr lang="en-GB" sz="1600">
              <a:solidFill>
                <a:srgbClr val="000000"/>
              </a:solidFill>
              <a:effectLst/>
              <a:ea typeface="Calibri"/>
              <a:cs typeface="Arial"/>
            </a:endParaRPr>
          </a:p>
          <a:p>
            <a:pPr marL="342900" lvl="0" indent="-342900" algn="just">
              <a:lnSpc>
                <a:spcPct val="150000"/>
              </a:lnSpc>
              <a:spcBef>
                <a:spcPts val="1200"/>
              </a:spcBef>
              <a:spcAft>
                <a:spcPts val="800"/>
              </a:spcAft>
              <a:buSzPts val="1000"/>
              <a:buFont typeface="Symbol" panose="05050102010706020507" pitchFamily="18" charset="2"/>
              <a:buChar char=""/>
              <a:tabLst>
                <a:tab pos="457200" algn="l"/>
              </a:tabLst>
            </a:pPr>
            <a:r>
              <a:rPr lang="en-GB" sz="1600" dirty="0">
                <a:solidFill>
                  <a:srgbClr val="000000"/>
                </a:solidFill>
                <a:effectLst/>
                <a:ea typeface="Calibri"/>
                <a:cs typeface="Arial"/>
              </a:rPr>
              <a:t>And more!</a:t>
            </a:r>
          </a:p>
          <a:p>
            <a:pPr algn="just">
              <a:lnSpc>
                <a:spcPct val="150000"/>
              </a:lnSpc>
              <a:spcBef>
                <a:spcPts val="1200"/>
              </a:spcBef>
              <a:spcAft>
                <a:spcPts val="800"/>
              </a:spcAft>
            </a:pPr>
            <a:r>
              <a:rPr lang="en-GB" sz="1600" dirty="0">
                <a:solidFill>
                  <a:srgbClr val="000000"/>
                </a:solidFill>
                <a:effectLst/>
                <a:ea typeface="Calibri"/>
                <a:cs typeface="Arial"/>
              </a:rPr>
              <a:t>*</a:t>
            </a:r>
            <a:r>
              <a:rPr lang="en-GB" sz="1600" dirty="0">
                <a:effectLst/>
                <a:ea typeface="Calibri"/>
                <a:cs typeface="Arial"/>
              </a:rPr>
              <a:t> </a:t>
            </a:r>
            <a:r>
              <a:rPr lang="en-GB" sz="1600" dirty="0">
                <a:solidFill>
                  <a:srgbClr val="000000"/>
                </a:solidFill>
                <a:effectLst/>
                <a:ea typeface="Calibri"/>
                <a:cs typeface="Arial"/>
              </a:rPr>
              <a:t>This fund is still </a:t>
            </a:r>
            <a:r>
              <a:rPr lang="en-GB" sz="1600" b="1" dirty="0">
                <a:solidFill>
                  <a:srgbClr val="000000"/>
                </a:solidFill>
                <a:effectLst/>
                <a:ea typeface="Calibri"/>
                <a:cs typeface="Arial"/>
              </a:rPr>
              <a:t>pending final confirmation</a:t>
            </a:r>
            <a:r>
              <a:rPr lang="en-GB" sz="1600" dirty="0">
                <a:solidFill>
                  <a:srgbClr val="000000"/>
                </a:solidFill>
                <a:effectLst/>
                <a:ea typeface="Calibri"/>
                <a:cs typeface="Arial"/>
              </a:rPr>
              <a:t>, but once it’s official, you’ll find all the info on the </a:t>
            </a:r>
            <a:r>
              <a:rPr lang="en-GB" sz="1600" b="1" dirty="0">
                <a:solidFill>
                  <a:srgbClr val="000000"/>
                </a:solidFill>
                <a:effectLst/>
                <a:ea typeface="Calibri"/>
                <a:cs typeface="Arial"/>
              </a:rPr>
              <a:t>Community Officer Teams channel</a:t>
            </a:r>
            <a:r>
              <a:rPr lang="en-GB" sz="1600" dirty="0">
                <a:solidFill>
                  <a:srgbClr val="000000"/>
                </a:solidFill>
                <a:effectLst/>
                <a:ea typeface="Calibri"/>
                <a:cs typeface="Arial"/>
              </a:rPr>
              <a:t> during the </a:t>
            </a:r>
            <a:r>
              <a:rPr lang="en-GB" sz="1600" dirty="0">
                <a:solidFill>
                  <a:srgbClr val="000000"/>
                </a:solidFill>
                <a:ea typeface="Calibri"/>
                <a:cs typeface="Arial"/>
              </a:rPr>
              <a:t>2026/27</a:t>
            </a:r>
            <a:r>
              <a:rPr lang="en-GB" sz="1600" dirty="0">
                <a:solidFill>
                  <a:srgbClr val="000000"/>
                </a:solidFill>
                <a:effectLst/>
                <a:ea typeface="Calibri"/>
                <a:cs typeface="Arial"/>
              </a:rPr>
              <a:t> academic year.</a:t>
            </a:r>
            <a:endParaRPr lang="en-GB" sz="1600" dirty="0">
              <a:effectLst/>
              <a:ea typeface="Calibri"/>
              <a:cs typeface="Arial"/>
            </a:endParaRPr>
          </a:p>
        </p:txBody>
      </p:sp>
    </p:spTree>
    <p:extLst>
      <p:ext uri="{BB962C8B-B14F-4D97-AF65-F5344CB8AC3E}">
        <p14:creationId xmlns:p14="http://schemas.microsoft.com/office/powerpoint/2010/main" val="85771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303FC-880A-C728-6826-A831040E464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D4F041-4035-74ED-7E84-CDD379E4591C}"/>
              </a:ext>
            </a:extLst>
          </p:cNvPr>
          <p:cNvSpPr txBox="1"/>
          <p:nvPr/>
        </p:nvSpPr>
        <p:spPr>
          <a:xfrm>
            <a:off x="3041337" y="2825020"/>
            <a:ext cx="6268149" cy="1207959"/>
          </a:xfrm>
          <a:prstGeom prst="rect">
            <a:avLst/>
          </a:prstGeom>
          <a:noFill/>
        </p:spPr>
        <p:txBody>
          <a:bodyPr wrap="square" rtlCol="0">
            <a:spAutoFit/>
          </a:bodyPr>
          <a:lstStyle>
            <a:defPPr>
              <a:defRPr lang="en-US"/>
            </a:defPPr>
            <a:lvl1pPr>
              <a:lnSpc>
                <a:spcPct val="80000"/>
              </a:lnSpc>
              <a:defRPr sz="4800">
                <a:latin typeface="+mj-lt"/>
              </a:defRPr>
            </a:lvl1pPr>
          </a:lstStyle>
          <a:p>
            <a:pPr algn="ctr">
              <a:lnSpc>
                <a:spcPct val="70000"/>
              </a:lnSpc>
            </a:pPr>
            <a:r>
              <a:rPr lang="en-ID" sz="9600" b="1" dirty="0">
                <a:latin typeface="Kensington Test Compressed" pitchFamily="2" charset="0"/>
              </a:rPr>
              <a:t>Support</a:t>
            </a:r>
          </a:p>
        </p:txBody>
      </p:sp>
      <p:sp>
        <p:nvSpPr>
          <p:cNvPr id="20" name="TextBox 19">
            <a:extLst>
              <a:ext uri="{FF2B5EF4-FFF2-40B4-BE49-F238E27FC236}">
                <a16:creationId xmlns:a16="http://schemas.microsoft.com/office/drawing/2014/main" id="{6C26A969-B16D-C608-5F12-D4E53C4F111B}"/>
              </a:ext>
            </a:extLst>
          </p:cNvPr>
          <p:cNvSpPr txBox="1"/>
          <p:nvPr/>
        </p:nvSpPr>
        <p:spPr>
          <a:xfrm>
            <a:off x="695325" y="6424998"/>
            <a:ext cx="4261718" cy="369332"/>
          </a:xfrm>
          <a:prstGeom prst="rect">
            <a:avLst/>
          </a:prstGeom>
          <a:noFill/>
        </p:spPr>
        <p:txBody>
          <a:bodyPr wrap="square" rtlCol="0">
            <a:spAutoFit/>
          </a:bodyPr>
          <a:lstStyle/>
          <a:p>
            <a:r>
              <a:rPr lang="en-US" b="1" dirty="0">
                <a:latin typeface="Kensington Test Compressed" pitchFamily="2" charset="0"/>
              </a:rPr>
              <a:t>STUDENT LEADER CONFERENCE</a:t>
            </a:r>
            <a:endParaRPr lang="en-ID" b="1" dirty="0">
              <a:latin typeface="Kensington Test Compressed" pitchFamily="2" charset="0"/>
            </a:endParaRPr>
          </a:p>
        </p:txBody>
      </p:sp>
      <p:pic>
        <p:nvPicPr>
          <p:cNvPr id="2" name="Picture 1" descr="A black and yellow striped sign&#10;&#10;AI-generated content may be incorrect.">
            <a:extLst>
              <a:ext uri="{FF2B5EF4-FFF2-40B4-BE49-F238E27FC236}">
                <a16:creationId xmlns:a16="http://schemas.microsoft.com/office/drawing/2014/main" id="{2B75C432-3B90-131B-D32C-3171D3705497}"/>
              </a:ext>
            </a:extLst>
          </p:cNvPr>
          <p:cNvPicPr>
            <a:picLocks noChangeAspect="1"/>
          </p:cNvPicPr>
          <p:nvPr/>
        </p:nvPicPr>
        <p:blipFill>
          <a:blip r:embed="rId2"/>
          <a:stretch>
            <a:fillRect/>
          </a:stretch>
        </p:blipFill>
        <p:spPr>
          <a:xfrm>
            <a:off x="8746527" y="6152713"/>
            <a:ext cx="3535510" cy="699245"/>
          </a:xfrm>
          <a:prstGeom prst="rect">
            <a:avLst/>
          </a:prstGeom>
        </p:spPr>
      </p:pic>
    </p:spTree>
    <p:extLst>
      <p:ext uri="{BB962C8B-B14F-4D97-AF65-F5344CB8AC3E}">
        <p14:creationId xmlns:p14="http://schemas.microsoft.com/office/powerpoint/2010/main" val="494969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DBCC6-228E-9672-D04A-A5B6631414D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0E0A41A-3CD7-D485-15FF-6E22B16AA79D}"/>
              </a:ext>
            </a:extLst>
          </p:cNvPr>
          <p:cNvSpPr txBox="1"/>
          <p:nvPr/>
        </p:nvSpPr>
        <p:spPr>
          <a:xfrm>
            <a:off x="301268" y="260402"/>
            <a:ext cx="2334355" cy="935513"/>
          </a:xfrm>
          <a:prstGeom prst="rect">
            <a:avLst/>
          </a:prstGeom>
          <a:noFill/>
        </p:spPr>
        <p:txBody>
          <a:bodyPr wrap="square" rtlCol="0">
            <a:spAutoFit/>
          </a:bodyPr>
          <a:lstStyle>
            <a:defPPr>
              <a:defRPr lang="en-US"/>
            </a:defPPr>
            <a:lvl1pPr>
              <a:lnSpc>
                <a:spcPct val="80000"/>
              </a:lnSpc>
              <a:defRPr sz="4800">
                <a:latin typeface="+mj-lt"/>
              </a:defRPr>
            </a:lvl1pPr>
          </a:lstStyle>
          <a:p>
            <a:r>
              <a:rPr lang="en-ID" sz="6600" b="1" dirty="0">
                <a:latin typeface="Kensington Test Compressed" pitchFamily="2" charset="0"/>
              </a:rPr>
              <a:t>Support</a:t>
            </a:r>
          </a:p>
        </p:txBody>
      </p:sp>
      <p:pic>
        <p:nvPicPr>
          <p:cNvPr id="5" name="Picture 4">
            <a:extLst>
              <a:ext uri="{FF2B5EF4-FFF2-40B4-BE49-F238E27FC236}">
                <a16:creationId xmlns:a16="http://schemas.microsoft.com/office/drawing/2014/main" id="{6D5A9119-411F-E2E9-2485-6F2C6D9D9364}"/>
              </a:ext>
            </a:extLst>
          </p:cNvPr>
          <p:cNvPicPr>
            <a:picLocks noChangeAspect="1"/>
          </p:cNvPicPr>
          <p:nvPr/>
        </p:nvPicPr>
        <p:blipFill>
          <a:blip r:embed="rId2"/>
          <a:stretch>
            <a:fillRect/>
          </a:stretch>
        </p:blipFill>
        <p:spPr>
          <a:xfrm rot="10800000">
            <a:off x="10466178" y="-17317"/>
            <a:ext cx="1725822" cy="1133181"/>
          </a:xfrm>
          <a:prstGeom prst="rect">
            <a:avLst/>
          </a:prstGeom>
        </p:spPr>
      </p:pic>
      <p:sp>
        <p:nvSpPr>
          <p:cNvPr id="2" name="TextBox 1">
            <a:extLst>
              <a:ext uri="{FF2B5EF4-FFF2-40B4-BE49-F238E27FC236}">
                <a16:creationId xmlns:a16="http://schemas.microsoft.com/office/drawing/2014/main" id="{A2C5C4C3-614F-1CFB-DCF8-18BBE52C5F15}"/>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sp>
        <p:nvSpPr>
          <p:cNvPr id="4" name="TextBox 3">
            <a:extLst>
              <a:ext uri="{FF2B5EF4-FFF2-40B4-BE49-F238E27FC236}">
                <a16:creationId xmlns:a16="http://schemas.microsoft.com/office/drawing/2014/main" id="{6523E405-02AB-5A2E-539B-D96762BB6B87}"/>
              </a:ext>
            </a:extLst>
          </p:cNvPr>
          <p:cNvSpPr txBox="1"/>
          <p:nvPr/>
        </p:nvSpPr>
        <p:spPr>
          <a:xfrm>
            <a:off x="303504" y="1355336"/>
            <a:ext cx="11608754" cy="452431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GB" sz="2400" dirty="0"/>
              <a:t>Your main support for the year is Community Engagement Coordinator – </a:t>
            </a:r>
            <a:r>
              <a:rPr lang="en-GB" sz="2400" dirty="0">
                <a:hlinkClick r:id="rId3"/>
              </a:rPr>
              <a:t>Francesca.hailey@su.rhul.ac.uk</a:t>
            </a:r>
            <a:endParaRPr lang="en-GB" sz="2400" dirty="0"/>
          </a:p>
          <a:p>
            <a:endParaRPr lang="en-GB" sz="2400" dirty="0"/>
          </a:p>
          <a:p>
            <a:pPr marL="342900" indent="-342900">
              <a:buFont typeface="Arial" panose="020B0604020202020204" pitchFamily="34" charset="0"/>
              <a:buChar char="•"/>
            </a:pPr>
            <a:r>
              <a:rPr lang="en-GB" sz="2400" dirty="0"/>
              <a:t>VP Wellbeing &amp; Diversity – </a:t>
            </a:r>
            <a:r>
              <a:rPr lang="en-GB" sz="2400" dirty="0">
                <a:hlinkClick r:id="rId4"/>
              </a:rPr>
              <a:t>VPWellbeingDiversity@su.rhul.ac.uk</a:t>
            </a:r>
            <a:r>
              <a:rPr lang="en-GB" sz="2400" dirty="0"/>
              <a:t> </a:t>
            </a:r>
          </a:p>
          <a:p>
            <a:pPr lvl="1"/>
            <a:r>
              <a:rPr lang="en-GB" sz="2400"/>
              <a:t>Responsible for work on EDI and supporting Inclusion Communities.</a:t>
            </a:r>
            <a:endParaRPr lang="en-GB" sz="2400" dirty="0"/>
          </a:p>
          <a:p>
            <a:pPr lvl="1"/>
            <a:endParaRPr lang="en-GB" sz="2400" dirty="0"/>
          </a:p>
          <a:p>
            <a:pPr marL="342900" indent="-342900">
              <a:buFont typeface="Arial" panose="020B0604020202020204" pitchFamily="34" charset="0"/>
              <a:buChar char="•"/>
            </a:pPr>
            <a:r>
              <a:rPr lang="en-GB" sz="2400"/>
              <a:t>Advice Centre – Stuart &amp; Aniqa. </a:t>
            </a:r>
            <a:endParaRPr lang="en-GB" sz="2400" dirty="0"/>
          </a:p>
          <a:p>
            <a:pPr lvl="1"/>
            <a:r>
              <a:rPr lang="en-GB" sz="2400"/>
              <a:t>As a Community Officer you get support as a staff member from the Advice Centre.</a:t>
            </a:r>
            <a:endParaRPr lang="en-GB" sz="2400" dirty="0"/>
          </a:p>
          <a:p>
            <a:pPr lvl="1"/>
            <a:endParaRPr lang="en-GB" sz="2400" dirty="0">
              <a:latin typeface="Montserrat"/>
            </a:endParaRPr>
          </a:p>
          <a:p>
            <a:r>
              <a:rPr lang="en-GB" sz="2400" b="1">
                <a:latin typeface="Montserrat"/>
              </a:rPr>
              <a:t>Have a question? Come along to Student Leader Drop-ins. These take place every Monday from 2.30-4pm </a:t>
            </a:r>
            <a:r>
              <a:rPr lang="en-GB" sz="2400" b="1" dirty="0">
                <a:latin typeface="Montserrat"/>
              </a:rPr>
              <a:t>and every Thursday 10-11.30am. </a:t>
            </a:r>
          </a:p>
        </p:txBody>
      </p:sp>
    </p:spTree>
    <p:extLst>
      <p:ext uri="{BB962C8B-B14F-4D97-AF65-F5344CB8AC3E}">
        <p14:creationId xmlns:p14="http://schemas.microsoft.com/office/powerpoint/2010/main" val="683394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DBCC6-228E-9672-D04A-A5B6631414D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0E0A41A-3CD7-D485-15FF-6E22B16AA79D}"/>
              </a:ext>
            </a:extLst>
          </p:cNvPr>
          <p:cNvSpPr txBox="1"/>
          <p:nvPr/>
        </p:nvSpPr>
        <p:spPr>
          <a:xfrm>
            <a:off x="301268" y="260402"/>
            <a:ext cx="2334355" cy="935513"/>
          </a:xfrm>
          <a:prstGeom prst="rect">
            <a:avLst/>
          </a:prstGeom>
          <a:noFill/>
        </p:spPr>
        <p:txBody>
          <a:bodyPr wrap="square" rtlCol="0">
            <a:spAutoFit/>
          </a:bodyPr>
          <a:lstStyle>
            <a:defPPr>
              <a:defRPr lang="en-US"/>
            </a:defPPr>
            <a:lvl1pPr>
              <a:lnSpc>
                <a:spcPct val="80000"/>
              </a:lnSpc>
              <a:defRPr sz="4800">
                <a:latin typeface="+mj-lt"/>
              </a:defRPr>
            </a:lvl1pPr>
          </a:lstStyle>
          <a:p>
            <a:r>
              <a:rPr lang="en-ID" sz="6600" b="1" dirty="0">
                <a:latin typeface="Kensington Test Compressed" pitchFamily="2" charset="0"/>
              </a:rPr>
              <a:t>Support</a:t>
            </a:r>
          </a:p>
        </p:txBody>
      </p:sp>
      <p:pic>
        <p:nvPicPr>
          <p:cNvPr id="5" name="Picture 4">
            <a:extLst>
              <a:ext uri="{FF2B5EF4-FFF2-40B4-BE49-F238E27FC236}">
                <a16:creationId xmlns:a16="http://schemas.microsoft.com/office/drawing/2014/main" id="{6D5A9119-411F-E2E9-2485-6F2C6D9D9364}"/>
              </a:ext>
            </a:extLst>
          </p:cNvPr>
          <p:cNvPicPr>
            <a:picLocks noChangeAspect="1"/>
          </p:cNvPicPr>
          <p:nvPr/>
        </p:nvPicPr>
        <p:blipFill>
          <a:blip r:embed="rId2"/>
          <a:stretch>
            <a:fillRect/>
          </a:stretch>
        </p:blipFill>
        <p:spPr>
          <a:xfrm rot="10800000">
            <a:off x="10466178" y="-17317"/>
            <a:ext cx="1725822" cy="1133181"/>
          </a:xfrm>
          <a:prstGeom prst="rect">
            <a:avLst/>
          </a:prstGeom>
        </p:spPr>
      </p:pic>
      <p:sp>
        <p:nvSpPr>
          <p:cNvPr id="2" name="TextBox 1">
            <a:extLst>
              <a:ext uri="{FF2B5EF4-FFF2-40B4-BE49-F238E27FC236}">
                <a16:creationId xmlns:a16="http://schemas.microsoft.com/office/drawing/2014/main" id="{A2C5C4C3-614F-1CFB-DCF8-18BBE52C5F15}"/>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sp>
        <p:nvSpPr>
          <p:cNvPr id="4" name="TextBox 3">
            <a:extLst>
              <a:ext uri="{FF2B5EF4-FFF2-40B4-BE49-F238E27FC236}">
                <a16:creationId xmlns:a16="http://schemas.microsoft.com/office/drawing/2014/main" id="{6523E405-02AB-5A2E-539B-D96762BB6B87}"/>
              </a:ext>
            </a:extLst>
          </p:cNvPr>
          <p:cNvSpPr txBox="1"/>
          <p:nvPr/>
        </p:nvSpPr>
        <p:spPr>
          <a:xfrm>
            <a:off x="358588" y="1465505"/>
            <a:ext cx="11250706" cy="677108"/>
          </a:xfrm>
          <a:prstGeom prst="rect">
            <a:avLst/>
          </a:prstGeom>
          <a:noFill/>
        </p:spPr>
        <p:txBody>
          <a:bodyPr wrap="square" rtlCol="0">
            <a:spAutoFit/>
          </a:bodyPr>
          <a:lstStyle/>
          <a:p>
            <a:pPr lvl="1"/>
            <a:endParaRPr lang="en-GB" sz="2000" dirty="0">
              <a:latin typeface="Amsi Pro SemiBold" panose="020B0A06020201010104" pitchFamily="34" charset="0"/>
            </a:endParaRPr>
          </a:p>
          <a:p>
            <a:endParaRPr lang="en-GB" dirty="0"/>
          </a:p>
        </p:txBody>
      </p:sp>
      <p:sp>
        <p:nvSpPr>
          <p:cNvPr id="6" name="TextBox 5">
            <a:extLst>
              <a:ext uri="{FF2B5EF4-FFF2-40B4-BE49-F238E27FC236}">
                <a16:creationId xmlns:a16="http://schemas.microsoft.com/office/drawing/2014/main" id="{07B54781-CF8E-030B-865C-632481EECD47}"/>
              </a:ext>
            </a:extLst>
          </p:cNvPr>
          <p:cNvSpPr txBox="1"/>
          <p:nvPr/>
        </p:nvSpPr>
        <p:spPr>
          <a:xfrm>
            <a:off x="181918" y="1254843"/>
            <a:ext cx="11831327" cy="532453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000" dirty="0">
                <a:effectLst/>
                <a:ea typeface="Calibri"/>
                <a:cs typeface="Arial"/>
              </a:rPr>
              <a:t>Throughout the academic year You will have mandatory 121’s with Fran which will be scheduled termly. We understand your studies come first, so any 121’s or check-ins won’t be scheduled until you receive your academic timetable in the Autumn term. </a:t>
            </a:r>
          </a:p>
          <a:p>
            <a:pPr marL="285750" indent="-285750">
              <a:buFont typeface="Arial" panose="020B0604020202020204" pitchFamily="34" charset="0"/>
              <a:buChar char="•"/>
            </a:pPr>
            <a:r>
              <a:rPr lang="en-GB" sz="2000" dirty="0">
                <a:effectLst/>
                <a:ea typeface="Calibri"/>
                <a:cs typeface="Arial"/>
              </a:rPr>
              <a:t>Additionally, once a term you are welcome (and encouraged) to organise a check-in with VP Wellbeing &amp; Diversity. If you are working on campaign or project, VP Wellbeing &amp; Diversity can offer additional support on your work and help planning. </a:t>
            </a:r>
          </a:p>
          <a:p>
            <a:pPr marL="285750" indent="-285750">
              <a:buFont typeface="Arial" panose="020B0604020202020204" pitchFamily="34" charset="0"/>
              <a:buChar char="•"/>
            </a:pPr>
            <a:r>
              <a:rPr lang="en-GB" sz="2000" dirty="0">
                <a:effectLst/>
                <a:ea typeface="Calibri"/>
                <a:cs typeface="Arial"/>
              </a:rPr>
              <a:t>If you are involved in a Campaign or Liberation History Month that comes early, for example, </a:t>
            </a:r>
            <a:r>
              <a:rPr lang="en-GB" sz="2000">
                <a:effectLst/>
                <a:ea typeface="Calibri"/>
                <a:cs typeface="Arial"/>
              </a:rPr>
              <a:t>Black History Month</a:t>
            </a:r>
            <a:r>
              <a:rPr lang="en-GB" sz="2000">
                <a:ea typeface="Calibri"/>
                <a:cs typeface="Arial"/>
              </a:rPr>
              <a:t> or Campus Unity Week</a:t>
            </a:r>
            <a:r>
              <a:rPr lang="en-GB" sz="2000">
                <a:effectLst/>
                <a:ea typeface="Calibri"/>
                <a:cs typeface="Arial"/>
              </a:rPr>
              <a:t>, you will be expected to attend </a:t>
            </a:r>
            <a:r>
              <a:rPr lang="en-GB" sz="2000">
                <a:ea typeface="Calibri"/>
                <a:cs typeface="Arial"/>
              </a:rPr>
              <a:t>meetings</a:t>
            </a:r>
            <a:r>
              <a:rPr lang="en-GB" sz="2000">
                <a:effectLst/>
                <a:ea typeface="Calibri"/>
                <a:cs typeface="Arial"/>
              </a:rPr>
              <a:t> during the Summer / early </a:t>
            </a:r>
            <a:r>
              <a:rPr lang="en-GB" sz="2000" dirty="0">
                <a:effectLst/>
                <a:ea typeface="Calibri"/>
                <a:cs typeface="Arial"/>
              </a:rPr>
              <a:t>term 1 to plan. </a:t>
            </a:r>
          </a:p>
          <a:p>
            <a:pPr marL="285750" indent="-285750">
              <a:buFont typeface="Arial" panose="020B0604020202020204" pitchFamily="34" charset="0"/>
              <a:buChar char="•"/>
            </a:pPr>
            <a:endParaRPr lang="en-GB" sz="2000" dirty="0">
              <a:ea typeface="Calibri" panose="020F0502020204030204" pitchFamily="34" charset="0"/>
              <a:cs typeface="Arial" panose="020B0604020202020204" pitchFamily="34" charset="0"/>
            </a:endParaRPr>
          </a:p>
          <a:p>
            <a:pPr>
              <a:lnSpc>
                <a:spcPct val="130000"/>
              </a:lnSpc>
            </a:pPr>
            <a:r>
              <a:rPr lang="en-US" sz="2000" dirty="0"/>
              <a:t>All information can be found in the Postgraduate and Inclusion Communities handbook, your job description document or your handover. Further, your 121’s with Fran can go over any information and you’re more than welcome to book a meeting with Fran during the summer. </a:t>
            </a:r>
          </a:p>
          <a:p>
            <a:endParaRPr lang="en-GB" sz="1800" dirty="0">
              <a:effectLst/>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156062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303FC-880A-C728-6826-A831040E464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D4F041-4035-74ED-7E84-CDD379E4591C}"/>
              </a:ext>
            </a:extLst>
          </p:cNvPr>
          <p:cNvSpPr txBox="1"/>
          <p:nvPr/>
        </p:nvSpPr>
        <p:spPr>
          <a:xfrm>
            <a:off x="2961925" y="1790891"/>
            <a:ext cx="6268149" cy="3276218"/>
          </a:xfrm>
          <a:prstGeom prst="rect">
            <a:avLst/>
          </a:prstGeom>
          <a:noFill/>
        </p:spPr>
        <p:txBody>
          <a:bodyPr wrap="square" rtlCol="0">
            <a:spAutoFit/>
          </a:bodyPr>
          <a:lstStyle>
            <a:defPPr>
              <a:defRPr lang="en-US"/>
            </a:defPPr>
            <a:lvl1pPr>
              <a:lnSpc>
                <a:spcPct val="80000"/>
              </a:lnSpc>
              <a:defRPr sz="4800">
                <a:latin typeface="+mj-lt"/>
              </a:defRPr>
            </a:lvl1pPr>
          </a:lstStyle>
          <a:p>
            <a:pPr algn="ctr">
              <a:lnSpc>
                <a:spcPct val="70000"/>
              </a:lnSpc>
            </a:pPr>
            <a:r>
              <a:rPr lang="en-ID" sz="9600" b="1" dirty="0">
                <a:latin typeface="Kensington Test Compressed" pitchFamily="2" charset="0"/>
              </a:rPr>
              <a:t>Community Officer Teams Channel</a:t>
            </a:r>
          </a:p>
        </p:txBody>
      </p:sp>
      <p:sp>
        <p:nvSpPr>
          <p:cNvPr id="20" name="TextBox 19">
            <a:extLst>
              <a:ext uri="{FF2B5EF4-FFF2-40B4-BE49-F238E27FC236}">
                <a16:creationId xmlns:a16="http://schemas.microsoft.com/office/drawing/2014/main" id="{6C26A969-B16D-C608-5F12-D4E53C4F111B}"/>
              </a:ext>
            </a:extLst>
          </p:cNvPr>
          <p:cNvSpPr txBox="1"/>
          <p:nvPr/>
        </p:nvSpPr>
        <p:spPr>
          <a:xfrm>
            <a:off x="695325" y="6424998"/>
            <a:ext cx="4261718" cy="369332"/>
          </a:xfrm>
          <a:prstGeom prst="rect">
            <a:avLst/>
          </a:prstGeom>
          <a:noFill/>
        </p:spPr>
        <p:txBody>
          <a:bodyPr wrap="square" rtlCol="0">
            <a:spAutoFit/>
          </a:bodyPr>
          <a:lstStyle/>
          <a:p>
            <a:r>
              <a:rPr lang="en-US" b="1" dirty="0">
                <a:latin typeface="Kensington Test Compressed" pitchFamily="2" charset="0"/>
              </a:rPr>
              <a:t>STUDENT LEADER CONFERENCE</a:t>
            </a:r>
            <a:endParaRPr lang="en-ID" b="1" dirty="0">
              <a:latin typeface="Kensington Test Compressed" pitchFamily="2" charset="0"/>
            </a:endParaRPr>
          </a:p>
        </p:txBody>
      </p:sp>
      <p:pic>
        <p:nvPicPr>
          <p:cNvPr id="2" name="Picture 1" descr="A black and yellow striped sign&#10;&#10;AI-generated content may be incorrect.">
            <a:extLst>
              <a:ext uri="{FF2B5EF4-FFF2-40B4-BE49-F238E27FC236}">
                <a16:creationId xmlns:a16="http://schemas.microsoft.com/office/drawing/2014/main" id="{2B75C432-3B90-131B-D32C-3171D3705497}"/>
              </a:ext>
            </a:extLst>
          </p:cNvPr>
          <p:cNvPicPr>
            <a:picLocks noChangeAspect="1"/>
          </p:cNvPicPr>
          <p:nvPr/>
        </p:nvPicPr>
        <p:blipFill>
          <a:blip r:embed="rId2"/>
          <a:stretch>
            <a:fillRect/>
          </a:stretch>
        </p:blipFill>
        <p:spPr>
          <a:xfrm>
            <a:off x="8746527" y="6152713"/>
            <a:ext cx="3535510" cy="699245"/>
          </a:xfrm>
          <a:prstGeom prst="rect">
            <a:avLst/>
          </a:prstGeom>
        </p:spPr>
      </p:pic>
    </p:spTree>
    <p:extLst>
      <p:ext uri="{BB962C8B-B14F-4D97-AF65-F5344CB8AC3E}">
        <p14:creationId xmlns:p14="http://schemas.microsoft.com/office/powerpoint/2010/main" val="1468512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DBCC6-228E-9672-D04A-A5B6631414D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0E0A41A-3CD7-D485-15FF-6E22B16AA79D}"/>
              </a:ext>
            </a:extLst>
          </p:cNvPr>
          <p:cNvSpPr txBox="1"/>
          <p:nvPr/>
        </p:nvSpPr>
        <p:spPr>
          <a:xfrm>
            <a:off x="3949905" y="1611862"/>
            <a:ext cx="4292190" cy="1748043"/>
          </a:xfrm>
          <a:prstGeom prst="rect">
            <a:avLst/>
          </a:prstGeom>
          <a:noFill/>
        </p:spPr>
        <p:txBody>
          <a:bodyPr wrap="square" rtlCol="0">
            <a:spAutoFit/>
          </a:bodyPr>
          <a:lstStyle>
            <a:defPPr>
              <a:defRPr lang="en-US"/>
            </a:defPPr>
            <a:lvl1pPr>
              <a:lnSpc>
                <a:spcPct val="80000"/>
              </a:lnSpc>
              <a:defRPr sz="4800">
                <a:latin typeface="+mj-lt"/>
              </a:defRPr>
            </a:lvl1pPr>
          </a:lstStyle>
          <a:p>
            <a:pPr algn="ctr"/>
            <a:r>
              <a:rPr lang="en-ID" sz="6600" b="1" dirty="0">
                <a:latin typeface="Kensington Test Compressed" pitchFamily="2" charset="0"/>
              </a:rPr>
              <a:t>Welcome and Congratulations!</a:t>
            </a:r>
          </a:p>
        </p:txBody>
      </p:sp>
      <p:sp>
        <p:nvSpPr>
          <p:cNvPr id="17" name="TextBox 16">
            <a:extLst>
              <a:ext uri="{FF2B5EF4-FFF2-40B4-BE49-F238E27FC236}">
                <a16:creationId xmlns:a16="http://schemas.microsoft.com/office/drawing/2014/main" id="{64CD4EDD-2B52-A309-B636-A6C4629DB3FD}"/>
              </a:ext>
            </a:extLst>
          </p:cNvPr>
          <p:cNvSpPr txBox="1"/>
          <p:nvPr/>
        </p:nvSpPr>
        <p:spPr>
          <a:xfrm>
            <a:off x="2135899" y="3757397"/>
            <a:ext cx="7920202" cy="1488741"/>
          </a:xfrm>
          <a:prstGeom prst="rect">
            <a:avLst/>
          </a:prstGeom>
          <a:noFill/>
        </p:spPr>
        <p:txBody>
          <a:bodyPr wrap="square" lIns="91440" tIns="45720" rIns="91440" bIns="45720" rtlCol="0" anchor="t">
            <a:spAutoFit/>
          </a:bodyPr>
          <a:lstStyle/>
          <a:p>
            <a:pPr algn="ctr">
              <a:lnSpc>
                <a:spcPct val="130000"/>
              </a:lnSpc>
            </a:pPr>
            <a:r>
              <a:rPr lang="en-US" sz="2400"/>
              <a:t>Training delivered by Olivia Davies, President </a:t>
            </a:r>
            <a:r>
              <a:rPr lang="en-US" sz="2400" dirty="0"/>
              <a:t>and </a:t>
            </a:r>
            <a:r>
              <a:rPr lang="en-US" sz="2400"/>
              <a:t>Fran Hailey, Community Engagement Coordinator. </a:t>
            </a:r>
            <a:endParaRPr lang="en-US" sz="2400" dirty="0"/>
          </a:p>
        </p:txBody>
      </p:sp>
      <p:pic>
        <p:nvPicPr>
          <p:cNvPr id="5" name="Picture 4">
            <a:extLst>
              <a:ext uri="{FF2B5EF4-FFF2-40B4-BE49-F238E27FC236}">
                <a16:creationId xmlns:a16="http://schemas.microsoft.com/office/drawing/2014/main" id="{6D5A9119-411F-E2E9-2485-6F2C6D9D9364}"/>
              </a:ext>
            </a:extLst>
          </p:cNvPr>
          <p:cNvPicPr>
            <a:picLocks noChangeAspect="1"/>
          </p:cNvPicPr>
          <p:nvPr/>
        </p:nvPicPr>
        <p:blipFill>
          <a:blip r:embed="rId2"/>
          <a:stretch>
            <a:fillRect/>
          </a:stretch>
        </p:blipFill>
        <p:spPr>
          <a:xfrm rot="10800000">
            <a:off x="10466178" y="-17317"/>
            <a:ext cx="1725822" cy="1133181"/>
          </a:xfrm>
          <a:prstGeom prst="rect">
            <a:avLst/>
          </a:prstGeom>
        </p:spPr>
      </p:pic>
      <p:sp>
        <p:nvSpPr>
          <p:cNvPr id="2" name="TextBox 1">
            <a:extLst>
              <a:ext uri="{FF2B5EF4-FFF2-40B4-BE49-F238E27FC236}">
                <a16:creationId xmlns:a16="http://schemas.microsoft.com/office/drawing/2014/main" id="{A2C5C4C3-614F-1CFB-DCF8-18BBE52C5F15}"/>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spTree>
    <p:extLst>
      <p:ext uri="{BB962C8B-B14F-4D97-AF65-F5344CB8AC3E}">
        <p14:creationId xmlns:p14="http://schemas.microsoft.com/office/powerpoint/2010/main" val="1570104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DBCC6-228E-9672-D04A-A5B6631414D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0E0A41A-3CD7-D485-15FF-6E22B16AA79D}"/>
              </a:ext>
            </a:extLst>
          </p:cNvPr>
          <p:cNvSpPr txBox="1"/>
          <p:nvPr/>
        </p:nvSpPr>
        <p:spPr>
          <a:xfrm>
            <a:off x="301268" y="260402"/>
            <a:ext cx="8788944" cy="935513"/>
          </a:xfrm>
          <a:prstGeom prst="rect">
            <a:avLst/>
          </a:prstGeom>
          <a:noFill/>
        </p:spPr>
        <p:txBody>
          <a:bodyPr wrap="square" rtlCol="0">
            <a:spAutoFit/>
          </a:bodyPr>
          <a:lstStyle>
            <a:defPPr>
              <a:defRPr lang="en-US"/>
            </a:defPPr>
            <a:lvl1pPr>
              <a:lnSpc>
                <a:spcPct val="80000"/>
              </a:lnSpc>
              <a:defRPr sz="4800">
                <a:latin typeface="+mj-lt"/>
              </a:defRPr>
            </a:lvl1pPr>
          </a:lstStyle>
          <a:p>
            <a:r>
              <a:rPr lang="en-ID" sz="6600" b="1" dirty="0">
                <a:latin typeface="Kensington Test Compressed" pitchFamily="2" charset="0"/>
              </a:rPr>
              <a:t>Community Officer Teams Channel</a:t>
            </a:r>
          </a:p>
        </p:txBody>
      </p:sp>
      <p:pic>
        <p:nvPicPr>
          <p:cNvPr id="5" name="Picture 4">
            <a:extLst>
              <a:ext uri="{FF2B5EF4-FFF2-40B4-BE49-F238E27FC236}">
                <a16:creationId xmlns:a16="http://schemas.microsoft.com/office/drawing/2014/main" id="{6D5A9119-411F-E2E9-2485-6F2C6D9D9364}"/>
              </a:ext>
            </a:extLst>
          </p:cNvPr>
          <p:cNvPicPr>
            <a:picLocks noChangeAspect="1"/>
          </p:cNvPicPr>
          <p:nvPr/>
        </p:nvPicPr>
        <p:blipFill>
          <a:blip r:embed="rId2"/>
          <a:stretch>
            <a:fillRect/>
          </a:stretch>
        </p:blipFill>
        <p:spPr>
          <a:xfrm rot="10800000">
            <a:off x="10466178" y="-17317"/>
            <a:ext cx="1725822" cy="1133181"/>
          </a:xfrm>
          <a:prstGeom prst="rect">
            <a:avLst/>
          </a:prstGeom>
        </p:spPr>
      </p:pic>
      <p:sp>
        <p:nvSpPr>
          <p:cNvPr id="2" name="TextBox 1">
            <a:extLst>
              <a:ext uri="{FF2B5EF4-FFF2-40B4-BE49-F238E27FC236}">
                <a16:creationId xmlns:a16="http://schemas.microsoft.com/office/drawing/2014/main" id="{A2C5C4C3-614F-1CFB-DCF8-18BBE52C5F15}"/>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sp>
        <p:nvSpPr>
          <p:cNvPr id="4" name="TextBox 3">
            <a:extLst>
              <a:ext uri="{FF2B5EF4-FFF2-40B4-BE49-F238E27FC236}">
                <a16:creationId xmlns:a16="http://schemas.microsoft.com/office/drawing/2014/main" id="{6523E405-02AB-5A2E-539B-D96762BB6B87}"/>
              </a:ext>
            </a:extLst>
          </p:cNvPr>
          <p:cNvSpPr txBox="1"/>
          <p:nvPr/>
        </p:nvSpPr>
        <p:spPr>
          <a:xfrm>
            <a:off x="358588" y="1465505"/>
            <a:ext cx="11250706" cy="677108"/>
          </a:xfrm>
          <a:prstGeom prst="rect">
            <a:avLst/>
          </a:prstGeom>
          <a:noFill/>
        </p:spPr>
        <p:txBody>
          <a:bodyPr wrap="square" rtlCol="0">
            <a:spAutoFit/>
          </a:bodyPr>
          <a:lstStyle/>
          <a:p>
            <a:pPr lvl="1"/>
            <a:endParaRPr lang="en-GB" sz="2000" dirty="0">
              <a:latin typeface="Amsi Pro SemiBold" panose="020B0A06020201010104" pitchFamily="34" charset="0"/>
            </a:endParaRPr>
          </a:p>
          <a:p>
            <a:endParaRPr lang="en-GB" dirty="0"/>
          </a:p>
        </p:txBody>
      </p:sp>
      <p:sp>
        <p:nvSpPr>
          <p:cNvPr id="6" name="TextBox 5">
            <a:extLst>
              <a:ext uri="{FF2B5EF4-FFF2-40B4-BE49-F238E27FC236}">
                <a16:creationId xmlns:a16="http://schemas.microsoft.com/office/drawing/2014/main" id="{07B54781-CF8E-030B-865C-632481EECD47}"/>
              </a:ext>
            </a:extLst>
          </p:cNvPr>
          <p:cNvSpPr txBox="1"/>
          <p:nvPr/>
        </p:nvSpPr>
        <p:spPr>
          <a:xfrm>
            <a:off x="301268" y="1264024"/>
            <a:ext cx="11308026" cy="646331"/>
          </a:xfrm>
          <a:prstGeom prst="rect">
            <a:avLst/>
          </a:prstGeom>
          <a:noFill/>
        </p:spPr>
        <p:txBody>
          <a:bodyPr wrap="square" rtlCol="0">
            <a:spAutoFit/>
          </a:bodyPr>
          <a:lstStyle/>
          <a:p>
            <a:endParaRPr lang="en-GB" sz="1800" dirty="0">
              <a:effectLst/>
              <a:ea typeface="Calibri" panose="020F0502020204030204" pitchFamily="34" charset="0"/>
              <a:cs typeface="Arial" panose="020B0604020202020204" pitchFamily="34" charset="0"/>
            </a:endParaRPr>
          </a:p>
          <a:p>
            <a:endParaRPr lang="en-GB" dirty="0"/>
          </a:p>
        </p:txBody>
      </p:sp>
      <p:sp>
        <p:nvSpPr>
          <p:cNvPr id="8" name="TextBox 7">
            <a:extLst>
              <a:ext uri="{FF2B5EF4-FFF2-40B4-BE49-F238E27FC236}">
                <a16:creationId xmlns:a16="http://schemas.microsoft.com/office/drawing/2014/main" id="{B80EFD8F-9EFB-4F46-4E5A-AB1BA95792F6}"/>
              </a:ext>
            </a:extLst>
          </p:cNvPr>
          <p:cNvSpPr txBox="1"/>
          <p:nvPr/>
        </p:nvSpPr>
        <p:spPr>
          <a:xfrm>
            <a:off x="147432" y="1370952"/>
            <a:ext cx="11889468" cy="470898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000" dirty="0"/>
              <a:t>Fran will add you to the Community Officer Team channel over the summer period. </a:t>
            </a:r>
          </a:p>
          <a:p>
            <a:endParaRPr lang="en-GB" sz="2000" dirty="0"/>
          </a:p>
          <a:p>
            <a:pPr marL="285750" indent="-285750">
              <a:buFont typeface="Arial" panose="020B0604020202020204" pitchFamily="34" charset="0"/>
              <a:buChar char="•"/>
            </a:pPr>
            <a:r>
              <a:rPr lang="en-GB" sz="2000" dirty="0"/>
              <a:t>This Teams channel is the go-to for all digital documents, handovers and information such as ‘how to submit an event proposal’, ‘how to file an expense claim’ and ‘risk assessment templates and examples.’ </a:t>
            </a:r>
          </a:p>
          <a:p>
            <a:endParaRPr lang="en-GB" sz="2000" dirty="0"/>
          </a:p>
          <a:p>
            <a:pPr marL="285750" indent="-285750">
              <a:buFont typeface="Arial" panose="020B0604020202020204" pitchFamily="34" charset="0"/>
              <a:buChar char="•"/>
            </a:pPr>
            <a:r>
              <a:rPr lang="en-GB" sz="2000" dirty="0"/>
              <a:t>You will each have your own private chat per Community Officer on Teams where you can send </a:t>
            </a:r>
            <a:r>
              <a:rPr lang="en-GB" sz="2000"/>
              <a:t>Fran any messages, add any ideas or plans and information specific to you and your community </a:t>
            </a:r>
            <a:r>
              <a:rPr lang="en-GB" sz="2000" dirty="0"/>
              <a:t>including any important news or topical issues that you may want to share with your community. </a:t>
            </a:r>
          </a:p>
          <a:p>
            <a:endParaRPr lang="en-GB" sz="2000" dirty="0"/>
          </a:p>
          <a:p>
            <a:pPr marL="285750" indent="-285750">
              <a:buFont typeface="Arial" panose="020B0604020202020204" pitchFamily="34" charset="0"/>
              <a:buChar char="•"/>
            </a:pPr>
            <a:r>
              <a:rPr lang="en-GB" sz="2000" dirty="0"/>
              <a:t>Fran will also add ad hoc activities, opportunities and support to General chat. </a:t>
            </a:r>
          </a:p>
          <a:p>
            <a:endParaRPr lang="en-GB" sz="2000" dirty="0"/>
          </a:p>
          <a:p>
            <a:pPr marL="285750" indent="-285750">
              <a:buFont typeface="Arial" panose="020B0604020202020204" pitchFamily="34" charset="0"/>
              <a:buChar char="•"/>
            </a:pPr>
            <a:r>
              <a:rPr lang="en-GB" sz="2000" dirty="0"/>
              <a:t>Also located under your private Teams chat is your membership lists that will be updated weekly by our Campaigns Assistant. </a:t>
            </a:r>
          </a:p>
        </p:txBody>
      </p:sp>
    </p:spTree>
    <p:extLst>
      <p:ext uri="{BB962C8B-B14F-4D97-AF65-F5344CB8AC3E}">
        <p14:creationId xmlns:p14="http://schemas.microsoft.com/office/powerpoint/2010/main" val="620911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303FC-880A-C728-6826-A831040E464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D4F041-4035-74ED-7E84-CDD379E4591C}"/>
              </a:ext>
            </a:extLst>
          </p:cNvPr>
          <p:cNvSpPr txBox="1"/>
          <p:nvPr/>
        </p:nvSpPr>
        <p:spPr>
          <a:xfrm>
            <a:off x="3311549" y="2307955"/>
            <a:ext cx="6268149" cy="2242089"/>
          </a:xfrm>
          <a:prstGeom prst="rect">
            <a:avLst/>
          </a:prstGeom>
          <a:noFill/>
        </p:spPr>
        <p:txBody>
          <a:bodyPr wrap="square" rtlCol="0">
            <a:spAutoFit/>
          </a:bodyPr>
          <a:lstStyle>
            <a:defPPr>
              <a:defRPr lang="en-US"/>
            </a:defPPr>
            <a:lvl1pPr>
              <a:lnSpc>
                <a:spcPct val="80000"/>
              </a:lnSpc>
              <a:defRPr sz="4800">
                <a:latin typeface="+mj-lt"/>
              </a:defRPr>
            </a:lvl1pPr>
          </a:lstStyle>
          <a:p>
            <a:pPr algn="ctr">
              <a:lnSpc>
                <a:spcPct val="70000"/>
              </a:lnSpc>
            </a:pPr>
            <a:r>
              <a:rPr lang="en-ID" sz="9600" b="1" dirty="0">
                <a:latin typeface="Kensington Test Compressed" pitchFamily="2" charset="0"/>
              </a:rPr>
              <a:t>Training &amp; Expectations </a:t>
            </a:r>
          </a:p>
        </p:txBody>
      </p:sp>
      <p:sp>
        <p:nvSpPr>
          <p:cNvPr id="20" name="TextBox 19">
            <a:extLst>
              <a:ext uri="{FF2B5EF4-FFF2-40B4-BE49-F238E27FC236}">
                <a16:creationId xmlns:a16="http://schemas.microsoft.com/office/drawing/2014/main" id="{6C26A969-B16D-C608-5F12-D4E53C4F111B}"/>
              </a:ext>
            </a:extLst>
          </p:cNvPr>
          <p:cNvSpPr txBox="1"/>
          <p:nvPr/>
        </p:nvSpPr>
        <p:spPr>
          <a:xfrm>
            <a:off x="695325" y="6424998"/>
            <a:ext cx="4261718" cy="369332"/>
          </a:xfrm>
          <a:prstGeom prst="rect">
            <a:avLst/>
          </a:prstGeom>
          <a:noFill/>
        </p:spPr>
        <p:txBody>
          <a:bodyPr wrap="square" rtlCol="0">
            <a:spAutoFit/>
          </a:bodyPr>
          <a:lstStyle/>
          <a:p>
            <a:r>
              <a:rPr lang="en-US" b="1" dirty="0">
                <a:latin typeface="Kensington Test Compressed" pitchFamily="2" charset="0"/>
              </a:rPr>
              <a:t>STUDENT LEADER CONFERENCE</a:t>
            </a:r>
            <a:endParaRPr lang="en-ID" b="1" dirty="0">
              <a:latin typeface="Kensington Test Compressed" pitchFamily="2" charset="0"/>
            </a:endParaRPr>
          </a:p>
        </p:txBody>
      </p:sp>
      <p:pic>
        <p:nvPicPr>
          <p:cNvPr id="2" name="Picture 1" descr="A black and yellow striped sign&#10;&#10;AI-generated content may be incorrect.">
            <a:extLst>
              <a:ext uri="{FF2B5EF4-FFF2-40B4-BE49-F238E27FC236}">
                <a16:creationId xmlns:a16="http://schemas.microsoft.com/office/drawing/2014/main" id="{2B75C432-3B90-131B-D32C-3171D3705497}"/>
              </a:ext>
            </a:extLst>
          </p:cNvPr>
          <p:cNvPicPr>
            <a:picLocks noChangeAspect="1"/>
          </p:cNvPicPr>
          <p:nvPr/>
        </p:nvPicPr>
        <p:blipFill>
          <a:blip r:embed="rId2"/>
          <a:stretch>
            <a:fillRect/>
          </a:stretch>
        </p:blipFill>
        <p:spPr>
          <a:xfrm>
            <a:off x="8746527" y="6152713"/>
            <a:ext cx="3535510" cy="699245"/>
          </a:xfrm>
          <a:prstGeom prst="rect">
            <a:avLst/>
          </a:prstGeom>
        </p:spPr>
      </p:pic>
    </p:spTree>
    <p:extLst>
      <p:ext uri="{BB962C8B-B14F-4D97-AF65-F5344CB8AC3E}">
        <p14:creationId xmlns:p14="http://schemas.microsoft.com/office/powerpoint/2010/main" val="3671729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DBCC6-228E-9672-D04A-A5B6631414D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0E0A41A-3CD7-D485-15FF-6E22B16AA79D}"/>
              </a:ext>
            </a:extLst>
          </p:cNvPr>
          <p:cNvSpPr txBox="1"/>
          <p:nvPr/>
        </p:nvSpPr>
        <p:spPr>
          <a:xfrm>
            <a:off x="301268" y="260402"/>
            <a:ext cx="8788944" cy="935513"/>
          </a:xfrm>
          <a:prstGeom prst="rect">
            <a:avLst/>
          </a:prstGeom>
          <a:noFill/>
        </p:spPr>
        <p:txBody>
          <a:bodyPr wrap="square" rtlCol="0">
            <a:spAutoFit/>
          </a:bodyPr>
          <a:lstStyle>
            <a:defPPr>
              <a:defRPr lang="en-US"/>
            </a:defPPr>
            <a:lvl1pPr>
              <a:lnSpc>
                <a:spcPct val="80000"/>
              </a:lnSpc>
              <a:defRPr sz="4800">
                <a:latin typeface="+mj-lt"/>
              </a:defRPr>
            </a:lvl1pPr>
          </a:lstStyle>
          <a:p>
            <a:r>
              <a:rPr lang="en-ID" sz="6600" b="1" dirty="0">
                <a:latin typeface="Kensington Test Compressed" pitchFamily="2" charset="0"/>
              </a:rPr>
              <a:t>Training</a:t>
            </a:r>
          </a:p>
        </p:txBody>
      </p:sp>
      <p:pic>
        <p:nvPicPr>
          <p:cNvPr id="5" name="Picture 4">
            <a:extLst>
              <a:ext uri="{FF2B5EF4-FFF2-40B4-BE49-F238E27FC236}">
                <a16:creationId xmlns:a16="http://schemas.microsoft.com/office/drawing/2014/main" id="{6D5A9119-411F-E2E9-2485-6F2C6D9D9364}"/>
              </a:ext>
            </a:extLst>
          </p:cNvPr>
          <p:cNvPicPr>
            <a:picLocks noChangeAspect="1"/>
          </p:cNvPicPr>
          <p:nvPr/>
        </p:nvPicPr>
        <p:blipFill>
          <a:blip r:embed="rId2"/>
          <a:stretch>
            <a:fillRect/>
          </a:stretch>
        </p:blipFill>
        <p:spPr>
          <a:xfrm rot="10800000">
            <a:off x="10466178" y="-17317"/>
            <a:ext cx="1725822" cy="1133181"/>
          </a:xfrm>
          <a:prstGeom prst="rect">
            <a:avLst/>
          </a:prstGeom>
        </p:spPr>
      </p:pic>
      <p:sp>
        <p:nvSpPr>
          <p:cNvPr id="2" name="TextBox 1">
            <a:extLst>
              <a:ext uri="{FF2B5EF4-FFF2-40B4-BE49-F238E27FC236}">
                <a16:creationId xmlns:a16="http://schemas.microsoft.com/office/drawing/2014/main" id="{A2C5C4C3-614F-1CFB-DCF8-18BBE52C5F15}"/>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sp>
        <p:nvSpPr>
          <p:cNvPr id="4" name="TextBox 3">
            <a:extLst>
              <a:ext uri="{FF2B5EF4-FFF2-40B4-BE49-F238E27FC236}">
                <a16:creationId xmlns:a16="http://schemas.microsoft.com/office/drawing/2014/main" id="{6523E405-02AB-5A2E-539B-D96762BB6B87}"/>
              </a:ext>
            </a:extLst>
          </p:cNvPr>
          <p:cNvSpPr txBox="1"/>
          <p:nvPr/>
        </p:nvSpPr>
        <p:spPr>
          <a:xfrm>
            <a:off x="358588" y="1465505"/>
            <a:ext cx="11250706" cy="677108"/>
          </a:xfrm>
          <a:prstGeom prst="rect">
            <a:avLst/>
          </a:prstGeom>
          <a:noFill/>
        </p:spPr>
        <p:txBody>
          <a:bodyPr wrap="square" rtlCol="0">
            <a:spAutoFit/>
          </a:bodyPr>
          <a:lstStyle/>
          <a:p>
            <a:pPr lvl="1"/>
            <a:endParaRPr lang="en-GB" sz="2000" dirty="0">
              <a:latin typeface="Amsi Pro SemiBold" panose="020B0A06020201010104" pitchFamily="34" charset="0"/>
            </a:endParaRPr>
          </a:p>
          <a:p>
            <a:endParaRPr lang="en-GB" dirty="0"/>
          </a:p>
        </p:txBody>
      </p:sp>
      <p:sp>
        <p:nvSpPr>
          <p:cNvPr id="6" name="TextBox 5">
            <a:extLst>
              <a:ext uri="{FF2B5EF4-FFF2-40B4-BE49-F238E27FC236}">
                <a16:creationId xmlns:a16="http://schemas.microsoft.com/office/drawing/2014/main" id="{07B54781-CF8E-030B-865C-632481EECD47}"/>
              </a:ext>
            </a:extLst>
          </p:cNvPr>
          <p:cNvSpPr txBox="1"/>
          <p:nvPr/>
        </p:nvSpPr>
        <p:spPr>
          <a:xfrm>
            <a:off x="301268" y="1264024"/>
            <a:ext cx="11308026" cy="646331"/>
          </a:xfrm>
          <a:prstGeom prst="rect">
            <a:avLst/>
          </a:prstGeom>
          <a:noFill/>
        </p:spPr>
        <p:txBody>
          <a:bodyPr wrap="square" rtlCol="0">
            <a:spAutoFit/>
          </a:bodyPr>
          <a:lstStyle/>
          <a:p>
            <a:endParaRPr lang="en-GB" sz="1800" dirty="0">
              <a:effectLst/>
              <a:ea typeface="Calibri" panose="020F0502020204030204" pitchFamily="34" charset="0"/>
              <a:cs typeface="Arial" panose="020B0604020202020204" pitchFamily="34" charset="0"/>
            </a:endParaRPr>
          </a:p>
          <a:p>
            <a:endParaRPr lang="en-GB" dirty="0"/>
          </a:p>
        </p:txBody>
      </p:sp>
      <p:sp>
        <p:nvSpPr>
          <p:cNvPr id="8" name="TextBox 7">
            <a:extLst>
              <a:ext uri="{FF2B5EF4-FFF2-40B4-BE49-F238E27FC236}">
                <a16:creationId xmlns:a16="http://schemas.microsoft.com/office/drawing/2014/main" id="{B80EFD8F-9EFB-4F46-4E5A-AB1BA95792F6}"/>
              </a:ext>
            </a:extLst>
          </p:cNvPr>
          <p:cNvSpPr txBox="1"/>
          <p:nvPr/>
        </p:nvSpPr>
        <p:spPr>
          <a:xfrm>
            <a:off x="303504" y="1196518"/>
            <a:ext cx="11467155" cy="5632311"/>
          </a:xfrm>
          <a:prstGeom prst="rect">
            <a:avLst/>
          </a:prstGeom>
          <a:noFill/>
        </p:spPr>
        <p:txBody>
          <a:bodyPr wrap="square" lIns="91440" tIns="45720" rIns="91440" bIns="45720" rtlCol="0" anchor="t">
            <a:spAutoFit/>
          </a:bodyPr>
          <a:lstStyle/>
          <a:p>
            <a:r>
              <a:rPr lang="en-GB" dirty="0"/>
              <a:t>Student Leader Conference is the main source of training you will receive. As a Community Officer, you should attend: </a:t>
            </a:r>
          </a:p>
          <a:p>
            <a:endParaRPr lang="en-GB" dirty="0"/>
          </a:p>
          <a:p>
            <a:pPr marL="285750" indent="-285750">
              <a:buFont typeface="Arial" panose="020B0604020202020204" pitchFamily="34" charset="0"/>
              <a:buChar char="•"/>
            </a:pPr>
            <a:r>
              <a:rPr lang="en-GB"/>
              <a:t>Community Officer Induction. </a:t>
            </a:r>
          </a:p>
          <a:p>
            <a:pPr marL="285750" indent="-285750">
              <a:buFont typeface="Arial" panose="020B0604020202020204" pitchFamily="34" charset="0"/>
              <a:buChar char="•"/>
            </a:pPr>
            <a:r>
              <a:rPr lang="en-GB"/>
              <a:t>Running A Campaign. </a:t>
            </a:r>
          </a:p>
          <a:p>
            <a:pPr marL="285750" indent="-285750">
              <a:buFont typeface="Arial" panose="020B0604020202020204" pitchFamily="34" charset="0"/>
              <a:buChar char="•"/>
            </a:pPr>
            <a:r>
              <a:rPr lang="en-GB" dirty="0"/>
              <a:t>Claiming your money back using </a:t>
            </a:r>
            <a:r>
              <a:rPr lang="en-GB" dirty="0" err="1"/>
              <a:t>Basecone</a:t>
            </a:r>
            <a:r>
              <a:rPr lang="en-GB" dirty="0"/>
              <a:t>.</a:t>
            </a:r>
          </a:p>
          <a:p>
            <a:pPr marL="285750" indent="-285750">
              <a:buFont typeface="Arial" panose="020B0604020202020204" pitchFamily="34" charset="0"/>
              <a:buChar char="•"/>
            </a:pPr>
            <a:r>
              <a:rPr lang="en-GB"/>
              <a:t>Networking drop in.</a:t>
            </a:r>
            <a:endParaRPr lang="en-GB" dirty="0"/>
          </a:p>
          <a:p>
            <a:pPr marL="285750" indent="-285750">
              <a:buFont typeface="Arial" panose="020B0604020202020204" pitchFamily="34" charset="0"/>
              <a:buChar char="•"/>
            </a:pPr>
            <a:endParaRPr lang="en-GB" dirty="0"/>
          </a:p>
          <a:p>
            <a:r>
              <a:rPr lang="en-GB" dirty="0"/>
              <a:t>We would also recommend you attend: </a:t>
            </a:r>
          </a:p>
          <a:p>
            <a:endParaRPr lang="en-GB" dirty="0"/>
          </a:p>
          <a:p>
            <a:pPr marL="285750" indent="-285750">
              <a:buFont typeface="Arial" panose="020B0604020202020204" pitchFamily="34" charset="0"/>
              <a:buChar char="•"/>
            </a:pPr>
            <a:r>
              <a:rPr lang="en-GB"/>
              <a:t>LGBT+ Allyship: Gender Identity. </a:t>
            </a:r>
            <a:endParaRPr lang="en-GB" dirty="0"/>
          </a:p>
          <a:p>
            <a:pPr marL="285750" indent="-285750">
              <a:buFont typeface="Arial" panose="020B0604020202020204" pitchFamily="34" charset="0"/>
              <a:buChar char="•"/>
            </a:pPr>
            <a:r>
              <a:rPr lang="en-GB"/>
              <a:t>Consent &amp; Active Bystander Training.</a:t>
            </a:r>
          </a:p>
          <a:p>
            <a:pPr marL="285750" indent="-285750">
              <a:buFont typeface="Arial" panose="020B0604020202020204" pitchFamily="34" charset="0"/>
              <a:buChar char="•"/>
            </a:pPr>
            <a:r>
              <a:rPr lang="en-GB"/>
              <a:t>Mental Health Awareness.</a:t>
            </a:r>
            <a:endParaRPr lang="en-GB" dirty="0"/>
          </a:p>
          <a:p>
            <a:pPr marL="285750" indent="-285750">
              <a:buFont typeface="Arial" panose="020B0604020202020204" pitchFamily="34" charset="0"/>
              <a:buChar char="•"/>
            </a:pPr>
            <a:r>
              <a:rPr lang="en-GB"/>
              <a:t>Wellbeing Training.</a:t>
            </a:r>
            <a:endParaRPr lang="en-GB" dirty="0"/>
          </a:p>
          <a:p>
            <a:pPr marL="285750" indent="-285750">
              <a:buFont typeface="Arial" panose="020B0604020202020204" pitchFamily="34" charset="0"/>
              <a:buChar char="•"/>
            </a:pPr>
            <a:r>
              <a:rPr lang="en-GB" dirty="0"/>
              <a:t>Accessible Social Media Workshop / Intro to </a:t>
            </a:r>
            <a:r>
              <a:rPr lang="en-GB"/>
              <a:t>Accessibility / Fundamentals to EDI.</a:t>
            </a:r>
          </a:p>
          <a:p>
            <a:pPr marL="285750" indent="-285750">
              <a:buFont typeface="Arial" panose="020B0604020202020204" pitchFamily="34" charset="0"/>
              <a:buChar char="•"/>
            </a:pPr>
            <a:r>
              <a:rPr lang="en-GB"/>
              <a:t>Cost of Living.</a:t>
            </a:r>
            <a:endParaRPr lang="en-GB" dirty="0"/>
          </a:p>
          <a:p>
            <a:pPr marL="285750" indent="-285750">
              <a:buFont typeface="Arial" panose="020B0604020202020204" pitchFamily="34" charset="0"/>
              <a:buChar char="•"/>
            </a:pPr>
            <a:r>
              <a:rPr lang="en-GB"/>
              <a:t>Understanding your Members.</a:t>
            </a:r>
          </a:p>
          <a:p>
            <a:pPr marL="285750" indent="-285750">
              <a:buFont typeface="Arial" panose="020B0604020202020204" pitchFamily="34" charset="0"/>
              <a:buChar char="•"/>
            </a:pPr>
            <a:endParaRPr lang="en-GB" dirty="0"/>
          </a:p>
          <a:p>
            <a:endParaRPr lang="en-GB" dirty="0"/>
          </a:p>
          <a:p>
            <a:endParaRPr lang="en-GB" dirty="0"/>
          </a:p>
        </p:txBody>
      </p:sp>
    </p:spTree>
    <p:extLst>
      <p:ext uri="{BB962C8B-B14F-4D97-AF65-F5344CB8AC3E}">
        <p14:creationId xmlns:p14="http://schemas.microsoft.com/office/powerpoint/2010/main" val="902047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DBCC6-228E-9672-D04A-A5B6631414D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0E0A41A-3CD7-D485-15FF-6E22B16AA79D}"/>
              </a:ext>
            </a:extLst>
          </p:cNvPr>
          <p:cNvSpPr txBox="1"/>
          <p:nvPr/>
        </p:nvSpPr>
        <p:spPr>
          <a:xfrm>
            <a:off x="301268" y="260402"/>
            <a:ext cx="8788944" cy="935513"/>
          </a:xfrm>
          <a:prstGeom prst="rect">
            <a:avLst/>
          </a:prstGeom>
          <a:noFill/>
        </p:spPr>
        <p:txBody>
          <a:bodyPr wrap="square" rtlCol="0">
            <a:spAutoFit/>
          </a:bodyPr>
          <a:lstStyle>
            <a:defPPr>
              <a:defRPr lang="en-US"/>
            </a:defPPr>
            <a:lvl1pPr>
              <a:lnSpc>
                <a:spcPct val="80000"/>
              </a:lnSpc>
              <a:defRPr sz="4800">
                <a:latin typeface="+mj-lt"/>
              </a:defRPr>
            </a:lvl1pPr>
          </a:lstStyle>
          <a:p>
            <a:r>
              <a:rPr lang="en-ID" sz="6600" b="1" dirty="0">
                <a:latin typeface="Kensington Test Compressed" pitchFamily="2" charset="0"/>
              </a:rPr>
              <a:t>Training</a:t>
            </a:r>
          </a:p>
        </p:txBody>
      </p:sp>
      <p:pic>
        <p:nvPicPr>
          <p:cNvPr id="5" name="Picture 4">
            <a:extLst>
              <a:ext uri="{FF2B5EF4-FFF2-40B4-BE49-F238E27FC236}">
                <a16:creationId xmlns:a16="http://schemas.microsoft.com/office/drawing/2014/main" id="{6D5A9119-411F-E2E9-2485-6F2C6D9D9364}"/>
              </a:ext>
            </a:extLst>
          </p:cNvPr>
          <p:cNvPicPr>
            <a:picLocks noChangeAspect="1"/>
          </p:cNvPicPr>
          <p:nvPr/>
        </p:nvPicPr>
        <p:blipFill>
          <a:blip r:embed="rId2"/>
          <a:stretch>
            <a:fillRect/>
          </a:stretch>
        </p:blipFill>
        <p:spPr>
          <a:xfrm rot="10800000">
            <a:off x="10466178" y="-17317"/>
            <a:ext cx="1725822" cy="1133181"/>
          </a:xfrm>
          <a:prstGeom prst="rect">
            <a:avLst/>
          </a:prstGeom>
        </p:spPr>
      </p:pic>
      <p:sp>
        <p:nvSpPr>
          <p:cNvPr id="2" name="TextBox 1">
            <a:extLst>
              <a:ext uri="{FF2B5EF4-FFF2-40B4-BE49-F238E27FC236}">
                <a16:creationId xmlns:a16="http://schemas.microsoft.com/office/drawing/2014/main" id="{A2C5C4C3-614F-1CFB-DCF8-18BBE52C5F15}"/>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sp>
        <p:nvSpPr>
          <p:cNvPr id="4" name="TextBox 3">
            <a:extLst>
              <a:ext uri="{FF2B5EF4-FFF2-40B4-BE49-F238E27FC236}">
                <a16:creationId xmlns:a16="http://schemas.microsoft.com/office/drawing/2014/main" id="{6523E405-02AB-5A2E-539B-D96762BB6B87}"/>
              </a:ext>
            </a:extLst>
          </p:cNvPr>
          <p:cNvSpPr txBox="1"/>
          <p:nvPr/>
        </p:nvSpPr>
        <p:spPr>
          <a:xfrm>
            <a:off x="358588" y="1465505"/>
            <a:ext cx="11250706" cy="677108"/>
          </a:xfrm>
          <a:prstGeom prst="rect">
            <a:avLst/>
          </a:prstGeom>
          <a:noFill/>
        </p:spPr>
        <p:txBody>
          <a:bodyPr wrap="square" rtlCol="0">
            <a:spAutoFit/>
          </a:bodyPr>
          <a:lstStyle/>
          <a:p>
            <a:pPr lvl="1"/>
            <a:endParaRPr lang="en-GB" sz="2000" dirty="0">
              <a:latin typeface="Amsi Pro SemiBold" panose="020B0A06020201010104" pitchFamily="34" charset="0"/>
            </a:endParaRPr>
          </a:p>
          <a:p>
            <a:endParaRPr lang="en-GB" dirty="0"/>
          </a:p>
        </p:txBody>
      </p:sp>
      <p:sp>
        <p:nvSpPr>
          <p:cNvPr id="6" name="TextBox 5">
            <a:extLst>
              <a:ext uri="{FF2B5EF4-FFF2-40B4-BE49-F238E27FC236}">
                <a16:creationId xmlns:a16="http://schemas.microsoft.com/office/drawing/2014/main" id="{07B54781-CF8E-030B-865C-632481EECD47}"/>
              </a:ext>
            </a:extLst>
          </p:cNvPr>
          <p:cNvSpPr txBox="1"/>
          <p:nvPr/>
        </p:nvSpPr>
        <p:spPr>
          <a:xfrm>
            <a:off x="301268" y="1264024"/>
            <a:ext cx="11308026" cy="646331"/>
          </a:xfrm>
          <a:prstGeom prst="rect">
            <a:avLst/>
          </a:prstGeom>
          <a:noFill/>
        </p:spPr>
        <p:txBody>
          <a:bodyPr wrap="square" rtlCol="0">
            <a:spAutoFit/>
          </a:bodyPr>
          <a:lstStyle/>
          <a:p>
            <a:endParaRPr lang="en-GB" sz="1800" dirty="0">
              <a:effectLst/>
              <a:ea typeface="Calibri" panose="020F0502020204030204" pitchFamily="34" charset="0"/>
              <a:cs typeface="Arial" panose="020B0604020202020204" pitchFamily="34" charset="0"/>
            </a:endParaRPr>
          </a:p>
          <a:p>
            <a:endParaRPr lang="en-GB" dirty="0"/>
          </a:p>
        </p:txBody>
      </p:sp>
      <p:sp>
        <p:nvSpPr>
          <p:cNvPr id="8" name="TextBox 7">
            <a:extLst>
              <a:ext uri="{FF2B5EF4-FFF2-40B4-BE49-F238E27FC236}">
                <a16:creationId xmlns:a16="http://schemas.microsoft.com/office/drawing/2014/main" id="{B80EFD8F-9EFB-4F46-4E5A-AB1BA95792F6}"/>
              </a:ext>
            </a:extLst>
          </p:cNvPr>
          <p:cNvSpPr txBox="1"/>
          <p:nvPr/>
        </p:nvSpPr>
        <p:spPr>
          <a:xfrm>
            <a:off x="358588" y="1398494"/>
            <a:ext cx="11412071" cy="4401205"/>
          </a:xfrm>
          <a:prstGeom prst="rect">
            <a:avLst/>
          </a:prstGeom>
          <a:noFill/>
        </p:spPr>
        <p:txBody>
          <a:bodyPr wrap="square" lIns="91440" tIns="45720" rIns="91440" bIns="45720" rtlCol="0" anchor="t">
            <a:spAutoFit/>
          </a:bodyPr>
          <a:lstStyle/>
          <a:p>
            <a:r>
              <a:rPr lang="en-GB" sz="2000" dirty="0"/>
              <a:t>Throughout the year there will be training available to further your skills and knowledge. Some of the trainings that will be available are:</a:t>
            </a:r>
          </a:p>
          <a:p>
            <a:endParaRPr lang="en-GB" sz="2000" dirty="0"/>
          </a:p>
          <a:p>
            <a:r>
              <a:rPr lang="en-GB" sz="2000"/>
              <a:t>•	Mental Health Awareness.</a:t>
            </a:r>
          </a:p>
          <a:p>
            <a:r>
              <a:rPr lang="en-GB" sz="2000"/>
              <a:t>•	Induction and Campaigns training.</a:t>
            </a:r>
          </a:p>
          <a:p>
            <a:r>
              <a:rPr lang="en-GB" sz="2000"/>
              <a:t>•	Conversations About Race (CAR). </a:t>
            </a:r>
          </a:p>
          <a:p>
            <a:r>
              <a:rPr lang="en-GB" sz="2000"/>
              <a:t>•	Employability training / Interview or CV support.</a:t>
            </a:r>
            <a:endParaRPr lang="en-GB" sz="2000" dirty="0"/>
          </a:p>
          <a:p>
            <a:endParaRPr lang="en-GB" sz="2000" dirty="0"/>
          </a:p>
          <a:p>
            <a:r>
              <a:rPr lang="en-GB" sz="2000" dirty="0"/>
              <a:t>There will also be opportunities to have Campaign Sessions with the Community Engagement Coordinator and your assigned support Sabbatical Officer to talk about your manifesto plans and how you could work to achieve them. </a:t>
            </a:r>
          </a:p>
          <a:p>
            <a:endParaRPr lang="en-GB" sz="2000" dirty="0"/>
          </a:p>
          <a:p>
            <a:r>
              <a:rPr lang="en-GB" sz="2000" dirty="0"/>
              <a:t>We are also open to arranging other training that you would like to attend. If you have any ideas, please get in touch with the Community Engagement Coordinator.</a:t>
            </a:r>
          </a:p>
        </p:txBody>
      </p:sp>
    </p:spTree>
    <p:extLst>
      <p:ext uri="{BB962C8B-B14F-4D97-AF65-F5344CB8AC3E}">
        <p14:creationId xmlns:p14="http://schemas.microsoft.com/office/powerpoint/2010/main" val="452671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DBCC6-228E-9672-D04A-A5B6631414D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0E0A41A-3CD7-D485-15FF-6E22B16AA79D}"/>
              </a:ext>
            </a:extLst>
          </p:cNvPr>
          <p:cNvSpPr txBox="1"/>
          <p:nvPr/>
        </p:nvSpPr>
        <p:spPr>
          <a:xfrm>
            <a:off x="301268" y="260402"/>
            <a:ext cx="8788944" cy="935513"/>
          </a:xfrm>
          <a:prstGeom prst="rect">
            <a:avLst/>
          </a:prstGeom>
          <a:noFill/>
        </p:spPr>
        <p:txBody>
          <a:bodyPr wrap="square" rtlCol="0">
            <a:spAutoFit/>
          </a:bodyPr>
          <a:lstStyle>
            <a:defPPr>
              <a:defRPr lang="en-US"/>
            </a:defPPr>
            <a:lvl1pPr>
              <a:lnSpc>
                <a:spcPct val="80000"/>
              </a:lnSpc>
              <a:defRPr sz="4800">
                <a:latin typeface="+mj-lt"/>
              </a:defRPr>
            </a:lvl1pPr>
          </a:lstStyle>
          <a:p>
            <a:r>
              <a:rPr lang="en-ID" sz="6600" b="1" dirty="0">
                <a:latin typeface="Kensington Test Compressed" pitchFamily="2" charset="0"/>
              </a:rPr>
              <a:t>Expectations</a:t>
            </a:r>
          </a:p>
        </p:txBody>
      </p:sp>
      <p:pic>
        <p:nvPicPr>
          <p:cNvPr id="5" name="Picture 4">
            <a:extLst>
              <a:ext uri="{FF2B5EF4-FFF2-40B4-BE49-F238E27FC236}">
                <a16:creationId xmlns:a16="http://schemas.microsoft.com/office/drawing/2014/main" id="{6D5A9119-411F-E2E9-2485-6F2C6D9D9364}"/>
              </a:ext>
            </a:extLst>
          </p:cNvPr>
          <p:cNvPicPr>
            <a:picLocks noChangeAspect="1"/>
          </p:cNvPicPr>
          <p:nvPr/>
        </p:nvPicPr>
        <p:blipFill>
          <a:blip r:embed="rId2"/>
          <a:stretch>
            <a:fillRect/>
          </a:stretch>
        </p:blipFill>
        <p:spPr>
          <a:xfrm rot="10800000">
            <a:off x="10466178" y="-17317"/>
            <a:ext cx="1725822" cy="1133181"/>
          </a:xfrm>
          <a:prstGeom prst="rect">
            <a:avLst/>
          </a:prstGeom>
        </p:spPr>
      </p:pic>
      <p:sp>
        <p:nvSpPr>
          <p:cNvPr id="2" name="TextBox 1">
            <a:extLst>
              <a:ext uri="{FF2B5EF4-FFF2-40B4-BE49-F238E27FC236}">
                <a16:creationId xmlns:a16="http://schemas.microsoft.com/office/drawing/2014/main" id="{A2C5C4C3-614F-1CFB-DCF8-18BBE52C5F15}"/>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sp>
        <p:nvSpPr>
          <p:cNvPr id="4" name="TextBox 3">
            <a:extLst>
              <a:ext uri="{FF2B5EF4-FFF2-40B4-BE49-F238E27FC236}">
                <a16:creationId xmlns:a16="http://schemas.microsoft.com/office/drawing/2014/main" id="{6523E405-02AB-5A2E-539B-D96762BB6B87}"/>
              </a:ext>
            </a:extLst>
          </p:cNvPr>
          <p:cNvSpPr txBox="1"/>
          <p:nvPr/>
        </p:nvSpPr>
        <p:spPr>
          <a:xfrm>
            <a:off x="358588" y="1465505"/>
            <a:ext cx="11250706" cy="677108"/>
          </a:xfrm>
          <a:prstGeom prst="rect">
            <a:avLst/>
          </a:prstGeom>
          <a:noFill/>
        </p:spPr>
        <p:txBody>
          <a:bodyPr wrap="square" rtlCol="0">
            <a:spAutoFit/>
          </a:bodyPr>
          <a:lstStyle/>
          <a:p>
            <a:pPr lvl="1"/>
            <a:endParaRPr lang="en-GB" sz="2000" dirty="0">
              <a:latin typeface="Amsi Pro SemiBold" panose="020B0A06020201010104" pitchFamily="34" charset="0"/>
            </a:endParaRPr>
          </a:p>
          <a:p>
            <a:endParaRPr lang="en-GB" dirty="0"/>
          </a:p>
        </p:txBody>
      </p:sp>
      <p:sp>
        <p:nvSpPr>
          <p:cNvPr id="6" name="TextBox 5">
            <a:extLst>
              <a:ext uri="{FF2B5EF4-FFF2-40B4-BE49-F238E27FC236}">
                <a16:creationId xmlns:a16="http://schemas.microsoft.com/office/drawing/2014/main" id="{07B54781-CF8E-030B-865C-632481EECD47}"/>
              </a:ext>
            </a:extLst>
          </p:cNvPr>
          <p:cNvSpPr txBox="1"/>
          <p:nvPr/>
        </p:nvSpPr>
        <p:spPr>
          <a:xfrm>
            <a:off x="301268" y="1264024"/>
            <a:ext cx="11308026" cy="646331"/>
          </a:xfrm>
          <a:prstGeom prst="rect">
            <a:avLst/>
          </a:prstGeom>
          <a:noFill/>
        </p:spPr>
        <p:txBody>
          <a:bodyPr wrap="square" rtlCol="0">
            <a:spAutoFit/>
          </a:bodyPr>
          <a:lstStyle/>
          <a:p>
            <a:endParaRPr lang="en-GB" sz="1800" dirty="0">
              <a:effectLst/>
              <a:ea typeface="Calibri" panose="020F0502020204030204" pitchFamily="34" charset="0"/>
              <a:cs typeface="Arial" panose="020B0604020202020204" pitchFamily="34" charset="0"/>
            </a:endParaRPr>
          </a:p>
          <a:p>
            <a:endParaRPr lang="en-GB" dirty="0"/>
          </a:p>
        </p:txBody>
      </p:sp>
      <p:sp>
        <p:nvSpPr>
          <p:cNvPr id="8" name="TextBox 7">
            <a:extLst>
              <a:ext uri="{FF2B5EF4-FFF2-40B4-BE49-F238E27FC236}">
                <a16:creationId xmlns:a16="http://schemas.microsoft.com/office/drawing/2014/main" id="{B80EFD8F-9EFB-4F46-4E5A-AB1BA95792F6}"/>
              </a:ext>
            </a:extLst>
          </p:cNvPr>
          <p:cNvSpPr txBox="1"/>
          <p:nvPr/>
        </p:nvSpPr>
        <p:spPr>
          <a:xfrm>
            <a:off x="358588" y="1398494"/>
            <a:ext cx="11412071" cy="4801314"/>
          </a:xfrm>
          <a:prstGeom prst="rect">
            <a:avLst/>
          </a:prstGeom>
          <a:noFill/>
        </p:spPr>
        <p:txBody>
          <a:bodyPr wrap="square" lIns="91440" tIns="45720" rIns="91440" bIns="45720" rtlCol="0" anchor="t">
            <a:spAutoFit/>
          </a:bodyPr>
          <a:lstStyle/>
          <a:p>
            <a:r>
              <a:rPr lang="en-GB" dirty="0"/>
              <a:t>As an elected leader, there are several expectations you need to complete to successfully engage with your community and make positive changes for your community. As a Community Officer, you will plan and lead campaigns, awareness events and activities to promote, defend and extend the rights of your community; and promote collaboration across student leaders and groups to achieve change.</a:t>
            </a:r>
          </a:p>
          <a:p>
            <a:endParaRPr lang="en-GB" dirty="0"/>
          </a:p>
          <a:p>
            <a:r>
              <a:rPr lang="en-GB" dirty="0"/>
              <a:t>You are expected to:</a:t>
            </a:r>
          </a:p>
          <a:p>
            <a:endParaRPr lang="en-GB" dirty="0"/>
          </a:p>
          <a:p>
            <a:pPr marL="285750" indent="-285750">
              <a:buFont typeface="Arial" panose="020B0604020202020204" pitchFamily="34" charset="0"/>
              <a:buChar char="•"/>
            </a:pPr>
            <a:r>
              <a:rPr lang="en-GB" dirty="0"/>
              <a:t>Plan and lead campaigns, awareness raising events and activities to promote, defend and extend the rights of your community, and to promote diversity, inclusion and equity.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Campaign to improve the experience of Students. Work with the other Community Officers to enhance the student experience and focus on intersectionality.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a:t>Lead your Students Community and actively seek feedback from Students in your community to develop </a:t>
            </a:r>
            <a:r>
              <a:rPr lang="en-GB" dirty="0"/>
              <a:t>initiatives to enhance their experience.</a:t>
            </a:r>
          </a:p>
          <a:p>
            <a:endParaRPr lang="en-GB" dirty="0"/>
          </a:p>
        </p:txBody>
      </p:sp>
    </p:spTree>
    <p:extLst>
      <p:ext uri="{BB962C8B-B14F-4D97-AF65-F5344CB8AC3E}">
        <p14:creationId xmlns:p14="http://schemas.microsoft.com/office/powerpoint/2010/main" val="2909318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DBCC6-228E-9672-D04A-A5B6631414D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0E0A41A-3CD7-D485-15FF-6E22B16AA79D}"/>
              </a:ext>
            </a:extLst>
          </p:cNvPr>
          <p:cNvSpPr txBox="1"/>
          <p:nvPr/>
        </p:nvSpPr>
        <p:spPr>
          <a:xfrm>
            <a:off x="301268" y="260402"/>
            <a:ext cx="8788944" cy="935513"/>
          </a:xfrm>
          <a:prstGeom prst="rect">
            <a:avLst/>
          </a:prstGeom>
          <a:noFill/>
        </p:spPr>
        <p:txBody>
          <a:bodyPr wrap="square" rtlCol="0">
            <a:spAutoFit/>
          </a:bodyPr>
          <a:lstStyle>
            <a:defPPr>
              <a:defRPr lang="en-US"/>
            </a:defPPr>
            <a:lvl1pPr>
              <a:lnSpc>
                <a:spcPct val="80000"/>
              </a:lnSpc>
              <a:defRPr sz="4800">
                <a:latin typeface="+mj-lt"/>
              </a:defRPr>
            </a:lvl1pPr>
          </a:lstStyle>
          <a:p>
            <a:r>
              <a:rPr lang="en-ID" sz="6600" b="1" dirty="0">
                <a:latin typeface="Kensington Test Compressed" pitchFamily="2" charset="0"/>
              </a:rPr>
              <a:t>Expectations</a:t>
            </a:r>
          </a:p>
        </p:txBody>
      </p:sp>
      <p:pic>
        <p:nvPicPr>
          <p:cNvPr id="5" name="Picture 4">
            <a:extLst>
              <a:ext uri="{FF2B5EF4-FFF2-40B4-BE49-F238E27FC236}">
                <a16:creationId xmlns:a16="http://schemas.microsoft.com/office/drawing/2014/main" id="{6D5A9119-411F-E2E9-2485-6F2C6D9D9364}"/>
              </a:ext>
            </a:extLst>
          </p:cNvPr>
          <p:cNvPicPr>
            <a:picLocks noChangeAspect="1"/>
          </p:cNvPicPr>
          <p:nvPr/>
        </p:nvPicPr>
        <p:blipFill>
          <a:blip r:embed="rId2"/>
          <a:stretch>
            <a:fillRect/>
          </a:stretch>
        </p:blipFill>
        <p:spPr>
          <a:xfrm rot="10800000">
            <a:off x="10466178" y="-17317"/>
            <a:ext cx="1725822" cy="1133181"/>
          </a:xfrm>
          <a:prstGeom prst="rect">
            <a:avLst/>
          </a:prstGeom>
        </p:spPr>
      </p:pic>
      <p:sp>
        <p:nvSpPr>
          <p:cNvPr id="2" name="TextBox 1">
            <a:extLst>
              <a:ext uri="{FF2B5EF4-FFF2-40B4-BE49-F238E27FC236}">
                <a16:creationId xmlns:a16="http://schemas.microsoft.com/office/drawing/2014/main" id="{A2C5C4C3-614F-1CFB-DCF8-18BBE52C5F15}"/>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sp>
        <p:nvSpPr>
          <p:cNvPr id="4" name="TextBox 3">
            <a:extLst>
              <a:ext uri="{FF2B5EF4-FFF2-40B4-BE49-F238E27FC236}">
                <a16:creationId xmlns:a16="http://schemas.microsoft.com/office/drawing/2014/main" id="{6523E405-02AB-5A2E-539B-D96762BB6B87}"/>
              </a:ext>
            </a:extLst>
          </p:cNvPr>
          <p:cNvSpPr txBox="1"/>
          <p:nvPr/>
        </p:nvSpPr>
        <p:spPr>
          <a:xfrm>
            <a:off x="358588" y="1465505"/>
            <a:ext cx="11250706" cy="677108"/>
          </a:xfrm>
          <a:prstGeom prst="rect">
            <a:avLst/>
          </a:prstGeom>
          <a:noFill/>
        </p:spPr>
        <p:txBody>
          <a:bodyPr wrap="square" rtlCol="0">
            <a:spAutoFit/>
          </a:bodyPr>
          <a:lstStyle/>
          <a:p>
            <a:pPr lvl="1"/>
            <a:endParaRPr lang="en-GB" sz="2000" dirty="0">
              <a:latin typeface="Amsi Pro SemiBold" panose="020B0A06020201010104" pitchFamily="34" charset="0"/>
            </a:endParaRPr>
          </a:p>
          <a:p>
            <a:endParaRPr lang="en-GB" dirty="0"/>
          </a:p>
        </p:txBody>
      </p:sp>
      <p:sp>
        <p:nvSpPr>
          <p:cNvPr id="6" name="TextBox 5">
            <a:extLst>
              <a:ext uri="{FF2B5EF4-FFF2-40B4-BE49-F238E27FC236}">
                <a16:creationId xmlns:a16="http://schemas.microsoft.com/office/drawing/2014/main" id="{07B54781-CF8E-030B-865C-632481EECD47}"/>
              </a:ext>
            </a:extLst>
          </p:cNvPr>
          <p:cNvSpPr txBox="1"/>
          <p:nvPr/>
        </p:nvSpPr>
        <p:spPr>
          <a:xfrm>
            <a:off x="301268" y="1264024"/>
            <a:ext cx="11308026" cy="646331"/>
          </a:xfrm>
          <a:prstGeom prst="rect">
            <a:avLst/>
          </a:prstGeom>
          <a:noFill/>
        </p:spPr>
        <p:txBody>
          <a:bodyPr wrap="square" rtlCol="0">
            <a:spAutoFit/>
          </a:bodyPr>
          <a:lstStyle/>
          <a:p>
            <a:endParaRPr lang="en-GB" sz="1800" dirty="0">
              <a:effectLst/>
              <a:ea typeface="Calibri" panose="020F0502020204030204" pitchFamily="34" charset="0"/>
              <a:cs typeface="Arial" panose="020B0604020202020204" pitchFamily="34" charset="0"/>
            </a:endParaRPr>
          </a:p>
          <a:p>
            <a:endParaRPr lang="en-GB" dirty="0"/>
          </a:p>
        </p:txBody>
      </p:sp>
      <p:sp>
        <p:nvSpPr>
          <p:cNvPr id="7" name="TextBox 6">
            <a:extLst>
              <a:ext uri="{FF2B5EF4-FFF2-40B4-BE49-F238E27FC236}">
                <a16:creationId xmlns:a16="http://schemas.microsoft.com/office/drawing/2014/main" id="{1B3A7EED-F613-D09B-E4A3-D7A39AC8D554}"/>
              </a:ext>
            </a:extLst>
          </p:cNvPr>
          <p:cNvSpPr txBox="1"/>
          <p:nvPr/>
        </p:nvSpPr>
        <p:spPr>
          <a:xfrm>
            <a:off x="301268" y="1264024"/>
            <a:ext cx="11720403" cy="452431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a:t>If applicable, lead on a history month campaign with other Student Communities and RHSU.</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Work with relevant student groups to gather feedback on specific student interests.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Act as a main point of contact for Students within your community RHSU and signpost to relevant services if appropriate.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Manage you Community google account and respond to students and staff in a timely and appropriate manner.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Manage your Community Instagram account and respond to students and staff in a timely and appropriate manner.</a:t>
            </a:r>
          </a:p>
          <a:p>
            <a:endParaRPr lang="en-GB" dirty="0"/>
          </a:p>
          <a:p>
            <a:pPr marL="285750" indent="-285750">
              <a:buFont typeface="Arial" panose="020B0604020202020204" pitchFamily="34" charset="0"/>
              <a:buChar char="•"/>
            </a:pPr>
            <a:r>
              <a:rPr lang="en-GB" dirty="0"/>
              <a:t>Represent the views of Students within your community at RHSU, RHUL and on a national level.</a:t>
            </a:r>
          </a:p>
          <a:p>
            <a:endParaRPr lang="en-GB" dirty="0"/>
          </a:p>
          <a:p>
            <a:pPr marL="285750" indent="-285750">
              <a:buFont typeface="Arial" panose="020B0604020202020204" pitchFamily="34" charset="0"/>
              <a:buChar char="•"/>
            </a:pPr>
            <a:r>
              <a:rPr lang="en-GB" dirty="0"/>
              <a:t>Keep up to date with issues and campaigns affecting your community. </a:t>
            </a:r>
          </a:p>
        </p:txBody>
      </p:sp>
    </p:spTree>
    <p:extLst>
      <p:ext uri="{BB962C8B-B14F-4D97-AF65-F5344CB8AC3E}">
        <p14:creationId xmlns:p14="http://schemas.microsoft.com/office/powerpoint/2010/main" val="537388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DBCC6-228E-9672-D04A-A5B6631414D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0E0A41A-3CD7-D485-15FF-6E22B16AA79D}"/>
              </a:ext>
            </a:extLst>
          </p:cNvPr>
          <p:cNvSpPr txBox="1"/>
          <p:nvPr/>
        </p:nvSpPr>
        <p:spPr>
          <a:xfrm>
            <a:off x="301268" y="260402"/>
            <a:ext cx="8788944" cy="935513"/>
          </a:xfrm>
          <a:prstGeom prst="rect">
            <a:avLst/>
          </a:prstGeom>
          <a:noFill/>
        </p:spPr>
        <p:txBody>
          <a:bodyPr wrap="square" rtlCol="0">
            <a:spAutoFit/>
          </a:bodyPr>
          <a:lstStyle>
            <a:defPPr>
              <a:defRPr lang="en-US"/>
            </a:defPPr>
            <a:lvl1pPr>
              <a:lnSpc>
                <a:spcPct val="80000"/>
              </a:lnSpc>
              <a:defRPr sz="4800">
                <a:latin typeface="+mj-lt"/>
              </a:defRPr>
            </a:lvl1pPr>
          </a:lstStyle>
          <a:p>
            <a:r>
              <a:rPr lang="en-ID" sz="6600" b="1" dirty="0">
                <a:latin typeface="Kensington Test Compressed" pitchFamily="2" charset="0"/>
              </a:rPr>
              <a:t>Expectations</a:t>
            </a:r>
          </a:p>
        </p:txBody>
      </p:sp>
      <p:pic>
        <p:nvPicPr>
          <p:cNvPr id="5" name="Picture 4">
            <a:extLst>
              <a:ext uri="{FF2B5EF4-FFF2-40B4-BE49-F238E27FC236}">
                <a16:creationId xmlns:a16="http://schemas.microsoft.com/office/drawing/2014/main" id="{6D5A9119-411F-E2E9-2485-6F2C6D9D9364}"/>
              </a:ext>
            </a:extLst>
          </p:cNvPr>
          <p:cNvPicPr>
            <a:picLocks noChangeAspect="1"/>
          </p:cNvPicPr>
          <p:nvPr/>
        </p:nvPicPr>
        <p:blipFill>
          <a:blip r:embed="rId2"/>
          <a:stretch>
            <a:fillRect/>
          </a:stretch>
        </p:blipFill>
        <p:spPr>
          <a:xfrm rot="10800000">
            <a:off x="10466178" y="-17317"/>
            <a:ext cx="1725822" cy="1133181"/>
          </a:xfrm>
          <a:prstGeom prst="rect">
            <a:avLst/>
          </a:prstGeom>
        </p:spPr>
      </p:pic>
      <p:sp>
        <p:nvSpPr>
          <p:cNvPr id="2" name="TextBox 1">
            <a:extLst>
              <a:ext uri="{FF2B5EF4-FFF2-40B4-BE49-F238E27FC236}">
                <a16:creationId xmlns:a16="http://schemas.microsoft.com/office/drawing/2014/main" id="{A2C5C4C3-614F-1CFB-DCF8-18BBE52C5F15}"/>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sp>
        <p:nvSpPr>
          <p:cNvPr id="4" name="TextBox 3">
            <a:extLst>
              <a:ext uri="{FF2B5EF4-FFF2-40B4-BE49-F238E27FC236}">
                <a16:creationId xmlns:a16="http://schemas.microsoft.com/office/drawing/2014/main" id="{6523E405-02AB-5A2E-539B-D96762BB6B87}"/>
              </a:ext>
            </a:extLst>
          </p:cNvPr>
          <p:cNvSpPr txBox="1"/>
          <p:nvPr/>
        </p:nvSpPr>
        <p:spPr>
          <a:xfrm>
            <a:off x="358588" y="1465505"/>
            <a:ext cx="11250706" cy="677108"/>
          </a:xfrm>
          <a:prstGeom prst="rect">
            <a:avLst/>
          </a:prstGeom>
          <a:noFill/>
        </p:spPr>
        <p:txBody>
          <a:bodyPr wrap="square" rtlCol="0">
            <a:spAutoFit/>
          </a:bodyPr>
          <a:lstStyle/>
          <a:p>
            <a:pPr lvl="1"/>
            <a:endParaRPr lang="en-GB" sz="2000" dirty="0">
              <a:latin typeface="Amsi Pro SemiBold" panose="020B0A06020201010104" pitchFamily="34" charset="0"/>
            </a:endParaRPr>
          </a:p>
          <a:p>
            <a:endParaRPr lang="en-GB" dirty="0"/>
          </a:p>
        </p:txBody>
      </p:sp>
      <p:sp>
        <p:nvSpPr>
          <p:cNvPr id="6" name="TextBox 5">
            <a:extLst>
              <a:ext uri="{FF2B5EF4-FFF2-40B4-BE49-F238E27FC236}">
                <a16:creationId xmlns:a16="http://schemas.microsoft.com/office/drawing/2014/main" id="{07B54781-CF8E-030B-865C-632481EECD47}"/>
              </a:ext>
            </a:extLst>
          </p:cNvPr>
          <p:cNvSpPr txBox="1"/>
          <p:nvPr/>
        </p:nvSpPr>
        <p:spPr>
          <a:xfrm>
            <a:off x="301268" y="1264024"/>
            <a:ext cx="11308026" cy="646331"/>
          </a:xfrm>
          <a:prstGeom prst="rect">
            <a:avLst/>
          </a:prstGeom>
          <a:noFill/>
        </p:spPr>
        <p:txBody>
          <a:bodyPr wrap="square" rtlCol="0">
            <a:spAutoFit/>
          </a:bodyPr>
          <a:lstStyle/>
          <a:p>
            <a:endParaRPr lang="en-GB" sz="1800" dirty="0">
              <a:effectLst/>
              <a:ea typeface="Calibri" panose="020F0502020204030204" pitchFamily="34" charset="0"/>
              <a:cs typeface="Arial" panose="020B0604020202020204" pitchFamily="34" charset="0"/>
            </a:endParaRPr>
          </a:p>
          <a:p>
            <a:endParaRPr lang="en-GB" dirty="0"/>
          </a:p>
        </p:txBody>
      </p:sp>
      <p:sp>
        <p:nvSpPr>
          <p:cNvPr id="8" name="TextBox 7">
            <a:extLst>
              <a:ext uri="{FF2B5EF4-FFF2-40B4-BE49-F238E27FC236}">
                <a16:creationId xmlns:a16="http://schemas.microsoft.com/office/drawing/2014/main" id="{9BF65027-2B9B-0781-DFE3-971E43784261}"/>
              </a:ext>
            </a:extLst>
          </p:cNvPr>
          <p:cNvSpPr txBox="1"/>
          <p:nvPr/>
        </p:nvSpPr>
        <p:spPr>
          <a:xfrm>
            <a:off x="358588" y="1264024"/>
            <a:ext cx="11474824" cy="424731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dirty="0"/>
              <a:t>Meet with the relevant RHSU staff support and VP Wellbeing &amp; Diversity on a regular basis and provide a termly update for publication (e.g. a blog).</a:t>
            </a:r>
          </a:p>
          <a:p>
            <a:endParaRPr lang="en-GB" dirty="0"/>
          </a:p>
          <a:p>
            <a:pPr marL="285750" indent="-285750">
              <a:buFont typeface="Arial" panose="020B0604020202020204" pitchFamily="34" charset="0"/>
              <a:buChar char="•"/>
            </a:pPr>
            <a:r>
              <a:rPr lang="en-GB" dirty="0"/>
              <a:t>Attend all mandatory training (Student Leader Conference) organised by the Community Engagement Coordinator.</a:t>
            </a:r>
          </a:p>
          <a:p>
            <a:endParaRPr lang="en-GB" dirty="0"/>
          </a:p>
          <a:p>
            <a:pPr marL="285750" indent="-285750">
              <a:buFont typeface="Arial" panose="020B0604020202020204" pitchFamily="34" charset="0"/>
              <a:buChar char="•"/>
            </a:pPr>
            <a:r>
              <a:rPr lang="en-GB" dirty="0"/>
              <a:t>Attend relevant Policy Forums or Council meetings (normally taking place in November, January, March</a:t>
            </a:r>
            <a:r>
              <a:rPr lang="en-GB"/>
              <a:t> and May) and provide insight and feedback as </a:t>
            </a:r>
            <a:r>
              <a:rPr lang="en-GB" dirty="0"/>
              <a:t>appropriate.</a:t>
            </a:r>
          </a:p>
          <a:p>
            <a:endParaRPr lang="en-GB" dirty="0"/>
          </a:p>
          <a:p>
            <a:pPr marL="285750" indent="-285750">
              <a:buFont typeface="Arial" panose="020B0604020202020204" pitchFamily="34" charset="0"/>
              <a:buChar char="•"/>
            </a:pPr>
            <a:r>
              <a:rPr lang="en-GB" dirty="0"/>
              <a:t>Attend any relevant meetings or committees whether with the SU or the University including Equality Groups.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r>
              <a:rPr lang="en-GB" dirty="0"/>
              <a:t>All information can be found on your job description and do refer to your handover for tips and tricks! </a:t>
            </a:r>
          </a:p>
        </p:txBody>
      </p:sp>
    </p:spTree>
    <p:extLst>
      <p:ext uri="{BB962C8B-B14F-4D97-AF65-F5344CB8AC3E}">
        <p14:creationId xmlns:p14="http://schemas.microsoft.com/office/powerpoint/2010/main" val="3312206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DBCC6-228E-9672-D04A-A5B6631414D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0E0A41A-3CD7-D485-15FF-6E22B16AA79D}"/>
              </a:ext>
            </a:extLst>
          </p:cNvPr>
          <p:cNvSpPr txBox="1"/>
          <p:nvPr/>
        </p:nvSpPr>
        <p:spPr>
          <a:xfrm>
            <a:off x="202656" y="328511"/>
            <a:ext cx="8788944" cy="935513"/>
          </a:xfrm>
          <a:prstGeom prst="rect">
            <a:avLst/>
          </a:prstGeom>
          <a:noFill/>
        </p:spPr>
        <p:txBody>
          <a:bodyPr wrap="square" rtlCol="0">
            <a:spAutoFit/>
          </a:bodyPr>
          <a:lstStyle>
            <a:defPPr>
              <a:defRPr lang="en-US"/>
            </a:defPPr>
            <a:lvl1pPr>
              <a:lnSpc>
                <a:spcPct val="80000"/>
              </a:lnSpc>
              <a:defRPr sz="4800">
                <a:latin typeface="+mj-lt"/>
              </a:defRPr>
            </a:lvl1pPr>
          </a:lstStyle>
          <a:p>
            <a:r>
              <a:rPr lang="en-ID" sz="6600" b="1" dirty="0">
                <a:latin typeface="Kensington Test Compressed" pitchFamily="2" charset="0"/>
              </a:rPr>
              <a:t>What you can expect from us</a:t>
            </a:r>
          </a:p>
        </p:txBody>
      </p:sp>
      <p:pic>
        <p:nvPicPr>
          <p:cNvPr id="5" name="Picture 4">
            <a:extLst>
              <a:ext uri="{FF2B5EF4-FFF2-40B4-BE49-F238E27FC236}">
                <a16:creationId xmlns:a16="http://schemas.microsoft.com/office/drawing/2014/main" id="{6D5A9119-411F-E2E9-2485-6F2C6D9D9364}"/>
              </a:ext>
            </a:extLst>
          </p:cNvPr>
          <p:cNvPicPr>
            <a:picLocks noChangeAspect="1"/>
          </p:cNvPicPr>
          <p:nvPr/>
        </p:nvPicPr>
        <p:blipFill>
          <a:blip r:embed="rId2"/>
          <a:stretch>
            <a:fillRect/>
          </a:stretch>
        </p:blipFill>
        <p:spPr>
          <a:xfrm rot="10800000">
            <a:off x="10466178" y="-17317"/>
            <a:ext cx="1725822" cy="1133181"/>
          </a:xfrm>
          <a:prstGeom prst="rect">
            <a:avLst/>
          </a:prstGeom>
        </p:spPr>
      </p:pic>
      <p:sp>
        <p:nvSpPr>
          <p:cNvPr id="2" name="TextBox 1">
            <a:extLst>
              <a:ext uri="{FF2B5EF4-FFF2-40B4-BE49-F238E27FC236}">
                <a16:creationId xmlns:a16="http://schemas.microsoft.com/office/drawing/2014/main" id="{A2C5C4C3-614F-1CFB-DCF8-18BBE52C5F15}"/>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sp>
        <p:nvSpPr>
          <p:cNvPr id="4" name="TextBox 3">
            <a:extLst>
              <a:ext uri="{FF2B5EF4-FFF2-40B4-BE49-F238E27FC236}">
                <a16:creationId xmlns:a16="http://schemas.microsoft.com/office/drawing/2014/main" id="{6523E405-02AB-5A2E-539B-D96762BB6B87}"/>
              </a:ext>
            </a:extLst>
          </p:cNvPr>
          <p:cNvSpPr txBox="1"/>
          <p:nvPr/>
        </p:nvSpPr>
        <p:spPr>
          <a:xfrm>
            <a:off x="358588" y="1465505"/>
            <a:ext cx="11250706" cy="677108"/>
          </a:xfrm>
          <a:prstGeom prst="rect">
            <a:avLst/>
          </a:prstGeom>
          <a:noFill/>
        </p:spPr>
        <p:txBody>
          <a:bodyPr wrap="square" rtlCol="0">
            <a:spAutoFit/>
          </a:bodyPr>
          <a:lstStyle/>
          <a:p>
            <a:pPr lvl="1"/>
            <a:endParaRPr lang="en-GB" sz="2000" dirty="0">
              <a:latin typeface="Amsi Pro SemiBold" panose="020B0A06020201010104" pitchFamily="34" charset="0"/>
            </a:endParaRPr>
          </a:p>
          <a:p>
            <a:endParaRPr lang="en-GB" dirty="0"/>
          </a:p>
        </p:txBody>
      </p:sp>
      <p:sp>
        <p:nvSpPr>
          <p:cNvPr id="6" name="TextBox 5">
            <a:extLst>
              <a:ext uri="{FF2B5EF4-FFF2-40B4-BE49-F238E27FC236}">
                <a16:creationId xmlns:a16="http://schemas.microsoft.com/office/drawing/2014/main" id="{07B54781-CF8E-030B-865C-632481EECD47}"/>
              </a:ext>
            </a:extLst>
          </p:cNvPr>
          <p:cNvSpPr txBox="1"/>
          <p:nvPr/>
        </p:nvSpPr>
        <p:spPr>
          <a:xfrm>
            <a:off x="301268" y="1264024"/>
            <a:ext cx="11308026" cy="646331"/>
          </a:xfrm>
          <a:prstGeom prst="rect">
            <a:avLst/>
          </a:prstGeom>
          <a:noFill/>
        </p:spPr>
        <p:txBody>
          <a:bodyPr wrap="square" rtlCol="0">
            <a:spAutoFit/>
          </a:bodyPr>
          <a:lstStyle/>
          <a:p>
            <a:endParaRPr lang="en-GB" sz="1800" dirty="0">
              <a:effectLst/>
              <a:ea typeface="Calibri" panose="020F0502020204030204" pitchFamily="34" charset="0"/>
              <a:cs typeface="Arial" panose="020B0604020202020204" pitchFamily="34" charset="0"/>
            </a:endParaRPr>
          </a:p>
          <a:p>
            <a:endParaRPr lang="en-GB" dirty="0"/>
          </a:p>
        </p:txBody>
      </p:sp>
      <p:sp>
        <p:nvSpPr>
          <p:cNvPr id="7" name="TextBox 6">
            <a:extLst>
              <a:ext uri="{FF2B5EF4-FFF2-40B4-BE49-F238E27FC236}">
                <a16:creationId xmlns:a16="http://schemas.microsoft.com/office/drawing/2014/main" id="{049C460A-DB6B-BE3A-C4DC-A5CF6BECBA10}"/>
              </a:ext>
            </a:extLst>
          </p:cNvPr>
          <p:cNvSpPr txBox="1"/>
          <p:nvPr/>
        </p:nvSpPr>
        <p:spPr>
          <a:xfrm>
            <a:off x="358588" y="1582340"/>
            <a:ext cx="11376212" cy="452431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dirty="0"/>
              <a:t>Support you in undertaking your duties and responsibilities.</a:t>
            </a:r>
          </a:p>
          <a:p>
            <a:endParaRPr lang="en-GB" dirty="0"/>
          </a:p>
          <a:p>
            <a:pPr marL="285750" indent="-285750">
              <a:buFont typeface="Arial" panose="020B0604020202020204" pitchFamily="34" charset="0"/>
              <a:buChar char="•"/>
            </a:pPr>
            <a:r>
              <a:rPr lang="en-GB" dirty="0"/>
              <a:t>Support you in creating campaigns and change-oriented activities to fulfil your manifesto.</a:t>
            </a:r>
          </a:p>
          <a:p>
            <a:endParaRPr lang="en-GB" dirty="0"/>
          </a:p>
          <a:p>
            <a:pPr marL="285750" indent="-285750">
              <a:buFont typeface="Arial" panose="020B0604020202020204" pitchFamily="34" charset="0"/>
              <a:buChar char="•"/>
            </a:pPr>
            <a:r>
              <a:rPr lang="en-GB" dirty="0"/>
              <a:t>Uphold a safe space for you to communicate freely about your needs.</a:t>
            </a:r>
          </a:p>
          <a:p>
            <a:endParaRPr lang="en-GB" dirty="0"/>
          </a:p>
          <a:p>
            <a:pPr marL="285750" indent="-285750">
              <a:buFont typeface="Arial" panose="020B0604020202020204" pitchFamily="34" charset="0"/>
              <a:buChar char="•"/>
            </a:pPr>
            <a:r>
              <a:rPr lang="en-GB" dirty="0"/>
              <a:t>Support you in understanding the Community Officer Code of Conduct. </a:t>
            </a:r>
          </a:p>
          <a:p>
            <a:endParaRPr lang="en-GB" dirty="0"/>
          </a:p>
          <a:p>
            <a:pPr marL="285750" indent="-285750">
              <a:buFont typeface="Arial" panose="020B0604020202020204" pitchFamily="34" charset="0"/>
              <a:buChar char="•"/>
            </a:pPr>
            <a:r>
              <a:rPr lang="en-GB" dirty="0"/>
              <a:t>Prioritise training and development for you to thrive in your role.</a:t>
            </a:r>
          </a:p>
          <a:p>
            <a:endParaRPr lang="en-GB" dirty="0"/>
          </a:p>
          <a:p>
            <a:pPr marL="285750" indent="-285750">
              <a:buFont typeface="Arial" panose="020B0604020202020204" pitchFamily="34" charset="0"/>
              <a:buChar char="•"/>
            </a:pPr>
            <a:r>
              <a:rPr lang="en-GB" dirty="0"/>
              <a:t>Always prioritise your mental health and wellbeing over your elected position. </a:t>
            </a:r>
          </a:p>
          <a:p>
            <a:endParaRPr lang="en-GB" dirty="0"/>
          </a:p>
          <a:p>
            <a:pPr marL="285750" indent="-285750">
              <a:buFont typeface="Arial" panose="020B0604020202020204" pitchFamily="34" charset="0"/>
              <a:buChar char="•"/>
            </a:pPr>
            <a:r>
              <a:rPr lang="en-GB" dirty="0"/>
              <a:t>Celebrate you and your achievements with thank you gifts, meals and a week of recognition in the Shout About it Week campaign.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a:t>Skills development. </a:t>
            </a:r>
          </a:p>
        </p:txBody>
      </p:sp>
    </p:spTree>
    <p:extLst>
      <p:ext uri="{BB962C8B-B14F-4D97-AF65-F5344CB8AC3E}">
        <p14:creationId xmlns:p14="http://schemas.microsoft.com/office/powerpoint/2010/main" val="319097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DBCC6-228E-9672-D04A-A5B6631414D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0E0A41A-3CD7-D485-15FF-6E22B16AA79D}"/>
              </a:ext>
            </a:extLst>
          </p:cNvPr>
          <p:cNvSpPr txBox="1"/>
          <p:nvPr/>
        </p:nvSpPr>
        <p:spPr>
          <a:xfrm>
            <a:off x="202656" y="328511"/>
            <a:ext cx="8788944" cy="935513"/>
          </a:xfrm>
          <a:prstGeom prst="rect">
            <a:avLst/>
          </a:prstGeom>
          <a:noFill/>
        </p:spPr>
        <p:txBody>
          <a:bodyPr wrap="square" rtlCol="0">
            <a:spAutoFit/>
          </a:bodyPr>
          <a:lstStyle>
            <a:defPPr>
              <a:defRPr lang="en-US"/>
            </a:defPPr>
            <a:lvl1pPr>
              <a:lnSpc>
                <a:spcPct val="80000"/>
              </a:lnSpc>
              <a:defRPr sz="4800">
                <a:latin typeface="+mj-lt"/>
              </a:defRPr>
            </a:lvl1pPr>
          </a:lstStyle>
          <a:p>
            <a:r>
              <a:rPr lang="en-ID" sz="6600" b="1" dirty="0">
                <a:latin typeface="Kensington Test Compressed" pitchFamily="2" charset="0"/>
              </a:rPr>
              <a:t>Skills development </a:t>
            </a:r>
          </a:p>
        </p:txBody>
      </p:sp>
      <p:pic>
        <p:nvPicPr>
          <p:cNvPr id="5" name="Picture 4">
            <a:extLst>
              <a:ext uri="{FF2B5EF4-FFF2-40B4-BE49-F238E27FC236}">
                <a16:creationId xmlns:a16="http://schemas.microsoft.com/office/drawing/2014/main" id="{6D5A9119-411F-E2E9-2485-6F2C6D9D9364}"/>
              </a:ext>
            </a:extLst>
          </p:cNvPr>
          <p:cNvPicPr>
            <a:picLocks noChangeAspect="1"/>
          </p:cNvPicPr>
          <p:nvPr/>
        </p:nvPicPr>
        <p:blipFill>
          <a:blip r:embed="rId2"/>
          <a:stretch>
            <a:fillRect/>
          </a:stretch>
        </p:blipFill>
        <p:spPr>
          <a:xfrm rot="10800000">
            <a:off x="10466178" y="-17317"/>
            <a:ext cx="1725822" cy="1133181"/>
          </a:xfrm>
          <a:prstGeom prst="rect">
            <a:avLst/>
          </a:prstGeom>
        </p:spPr>
      </p:pic>
      <p:sp>
        <p:nvSpPr>
          <p:cNvPr id="2" name="TextBox 1">
            <a:extLst>
              <a:ext uri="{FF2B5EF4-FFF2-40B4-BE49-F238E27FC236}">
                <a16:creationId xmlns:a16="http://schemas.microsoft.com/office/drawing/2014/main" id="{A2C5C4C3-614F-1CFB-DCF8-18BBE52C5F15}"/>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sp>
        <p:nvSpPr>
          <p:cNvPr id="4" name="TextBox 3">
            <a:extLst>
              <a:ext uri="{FF2B5EF4-FFF2-40B4-BE49-F238E27FC236}">
                <a16:creationId xmlns:a16="http://schemas.microsoft.com/office/drawing/2014/main" id="{6523E405-02AB-5A2E-539B-D96762BB6B87}"/>
              </a:ext>
            </a:extLst>
          </p:cNvPr>
          <p:cNvSpPr txBox="1"/>
          <p:nvPr/>
        </p:nvSpPr>
        <p:spPr>
          <a:xfrm>
            <a:off x="358588" y="1465505"/>
            <a:ext cx="11250706" cy="677108"/>
          </a:xfrm>
          <a:prstGeom prst="rect">
            <a:avLst/>
          </a:prstGeom>
          <a:noFill/>
        </p:spPr>
        <p:txBody>
          <a:bodyPr wrap="square" rtlCol="0">
            <a:spAutoFit/>
          </a:bodyPr>
          <a:lstStyle/>
          <a:p>
            <a:pPr lvl="1"/>
            <a:endParaRPr lang="en-GB" sz="2000" dirty="0">
              <a:latin typeface="Amsi Pro SemiBold" panose="020B0A06020201010104" pitchFamily="34" charset="0"/>
            </a:endParaRPr>
          </a:p>
          <a:p>
            <a:endParaRPr lang="en-GB" dirty="0"/>
          </a:p>
        </p:txBody>
      </p:sp>
      <p:sp>
        <p:nvSpPr>
          <p:cNvPr id="6" name="TextBox 5">
            <a:extLst>
              <a:ext uri="{FF2B5EF4-FFF2-40B4-BE49-F238E27FC236}">
                <a16:creationId xmlns:a16="http://schemas.microsoft.com/office/drawing/2014/main" id="{07B54781-CF8E-030B-865C-632481EECD47}"/>
              </a:ext>
            </a:extLst>
          </p:cNvPr>
          <p:cNvSpPr txBox="1"/>
          <p:nvPr/>
        </p:nvSpPr>
        <p:spPr>
          <a:xfrm>
            <a:off x="301268" y="1264024"/>
            <a:ext cx="11308026" cy="646331"/>
          </a:xfrm>
          <a:prstGeom prst="rect">
            <a:avLst/>
          </a:prstGeom>
          <a:noFill/>
        </p:spPr>
        <p:txBody>
          <a:bodyPr wrap="square" rtlCol="0">
            <a:spAutoFit/>
          </a:bodyPr>
          <a:lstStyle/>
          <a:p>
            <a:endParaRPr lang="en-GB" sz="1800" dirty="0">
              <a:effectLst/>
              <a:ea typeface="Calibri" panose="020F0502020204030204" pitchFamily="34" charset="0"/>
              <a:cs typeface="Arial" panose="020B0604020202020204" pitchFamily="34" charset="0"/>
            </a:endParaRPr>
          </a:p>
          <a:p>
            <a:endParaRPr lang="en-GB" dirty="0"/>
          </a:p>
        </p:txBody>
      </p:sp>
      <p:sp>
        <p:nvSpPr>
          <p:cNvPr id="8" name="TextBox 7">
            <a:extLst>
              <a:ext uri="{FF2B5EF4-FFF2-40B4-BE49-F238E27FC236}">
                <a16:creationId xmlns:a16="http://schemas.microsoft.com/office/drawing/2014/main" id="{7DEAE010-4C6E-3E1A-32E2-1BFDB7418035}"/>
              </a:ext>
            </a:extLst>
          </p:cNvPr>
          <p:cNvSpPr txBox="1"/>
          <p:nvPr/>
        </p:nvSpPr>
        <p:spPr>
          <a:xfrm>
            <a:off x="202656" y="1264024"/>
            <a:ext cx="11688076" cy="4782207"/>
          </a:xfrm>
          <a:prstGeom prst="rect">
            <a:avLst/>
          </a:prstGeom>
          <a:noFill/>
        </p:spPr>
        <p:txBody>
          <a:bodyPr wrap="square" lIns="91440" tIns="45720" rIns="91440" bIns="45720" rtlCol="0" anchor="t">
            <a:spAutoFit/>
          </a:bodyPr>
          <a:lstStyle/>
          <a:p>
            <a:pPr marL="342900" lvl="0" indent="-342900">
              <a:lnSpc>
                <a:spcPct val="115000"/>
              </a:lnSpc>
              <a:buFont typeface="Arial" panose="020B0604020202020204" pitchFamily="34" charset="0"/>
              <a:buChar char="●"/>
            </a:pPr>
            <a:r>
              <a:rPr lang="en-GB" sz="1400" u="none" strike="noStrike">
                <a:effectLst/>
                <a:ea typeface="MS Gothic"/>
              </a:rPr>
              <a:t>Teamwork</a:t>
            </a:r>
            <a:r>
              <a:rPr lang="en-GB" sz="1400">
                <a:ea typeface="MS Gothic"/>
              </a:rPr>
              <a:t>.</a:t>
            </a:r>
            <a:endParaRPr lang="en-GB" sz="1400" u="none" strike="noStrike" dirty="0">
              <a:effectLst/>
              <a:ea typeface="Arial" panose="020B0604020202020204" pitchFamily="34" charset="0"/>
            </a:endParaRPr>
          </a:p>
          <a:p>
            <a:pPr marL="342900" lvl="0" indent="-342900">
              <a:lnSpc>
                <a:spcPct val="115000"/>
              </a:lnSpc>
              <a:buFont typeface="Arial" panose="020B0604020202020204" pitchFamily="34" charset="0"/>
              <a:buChar char="●"/>
            </a:pPr>
            <a:r>
              <a:rPr lang="en-GB" sz="1400" u="none" strike="noStrike">
                <a:effectLst/>
                <a:ea typeface="MS Gothic"/>
              </a:rPr>
              <a:t>Leadership</a:t>
            </a:r>
            <a:r>
              <a:rPr lang="en-GB" sz="1400">
                <a:ea typeface="MS Gothic"/>
              </a:rPr>
              <a:t>.</a:t>
            </a:r>
            <a:endParaRPr lang="en-GB" sz="1400" u="none" strike="noStrike" dirty="0">
              <a:effectLst/>
              <a:ea typeface="Arial" panose="020B0604020202020204" pitchFamily="34" charset="0"/>
            </a:endParaRPr>
          </a:p>
          <a:p>
            <a:pPr marL="342900" lvl="0" indent="-342900">
              <a:lnSpc>
                <a:spcPct val="115000"/>
              </a:lnSpc>
              <a:buFont typeface="Arial" panose="020B0604020202020204" pitchFamily="34" charset="0"/>
              <a:buChar char="●"/>
            </a:pPr>
            <a:r>
              <a:rPr lang="en-GB" sz="1400" u="none" strike="noStrike">
                <a:effectLst/>
                <a:ea typeface="MS Gothic"/>
              </a:rPr>
              <a:t>Organisation &amp; time management</a:t>
            </a:r>
            <a:r>
              <a:rPr lang="en-GB" sz="1400">
                <a:ea typeface="MS Gothic"/>
              </a:rPr>
              <a:t>.</a:t>
            </a:r>
            <a:endParaRPr lang="en-GB" sz="1400" u="none" strike="noStrike" dirty="0">
              <a:effectLst/>
              <a:ea typeface="Arial" panose="020B0604020202020204" pitchFamily="34" charset="0"/>
            </a:endParaRPr>
          </a:p>
          <a:p>
            <a:pPr marL="342900" lvl="0" indent="-342900">
              <a:lnSpc>
                <a:spcPct val="115000"/>
              </a:lnSpc>
              <a:buFont typeface="Arial" panose="020B0604020202020204" pitchFamily="34" charset="0"/>
              <a:buChar char="●"/>
            </a:pPr>
            <a:r>
              <a:rPr lang="en-GB" sz="1400" u="none" strike="noStrike">
                <a:effectLst/>
                <a:ea typeface="MS Gothic"/>
              </a:rPr>
              <a:t>Listening</a:t>
            </a:r>
            <a:r>
              <a:rPr lang="en-GB" sz="1400">
                <a:ea typeface="MS Gothic"/>
              </a:rPr>
              <a:t>.</a:t>
            </a:r>
            <a:endParaRPr lang="en-GB" sz="1400" u="none" strike="noStrike" dirty="0">
              <a:effectLst/>
              <a:ea typeface="Arial" panose="020B0604020202020204" pitchFamily="34" charset="0"/>
            </a:endParaRPr>
          </a:p>
          <a:p>
            <a:pPr marL="342900" lvl="0" indent="-342900">
              <a:lnSpc>
                <a:spcPct val="115000"/>
              </a:lnSpc>
              <a:buFont typeface="Arial" panose="020B0604020202020204" pitchFamily="34" charset="0"/>
              <a:buChar char="●"/>
            </a:pPr>
            <a:r>
              <a:rPr lang="en-GB" sz="1400" u="none" strike="noStrike">
                <a:effectLst/>
                <a:ea typeface="MS Gothic"/>
              </a:rPr>
              <a:t>Written communication</a:t>
            </a:r>
            <a:r>
              <a:rPr lang="en-GB" sz="1400">
                <a:ea typeface="MS Gothic"/>
              </a:rPr>
              <a:t>.</a:t>
            </a:r>
            <a:endParaRPr lang="en-GB" sz="1400" u="none" strike="noStrike" dirty="0">
              <a:effectLst/>
              <a:ea typeface="Arial" panose="020B0604020202020204" pitchFamily="34" charset="0"/>
            </a:endParaRPr>
          </a:p>
          <a:p>
            <a:pPr marL="342900" lvl="0" indent="-342900">
              <a:lnSpc>
                <a:spcPct val="115000"/>
              </a:lnSpc>
              <a:buFont typeface="Arial" panose="020B0604020202020204" pitchFamily="34" charset="0"/>
              <a:buChar char="●"/>
            </a:pPr>
            <a:r>
              <a:rPr lang="en-GB" sz="1400" u="none" strike="noStrike">
                <a:effectLst/>
                <a:ea typeface="MS Gothic"/>
              </a:rPr>
              <a:t>Strategic thinking</a:t>
            </a:r>
            <a:r>
              <a:rPr lang="en-GB" sz="1400">
                <a:ea typeface="MS Gothic"/>
              </a:rPr>
              <a:t>.</a:t>
            </a:r>
            <a:endParaRPr lang="en-GB" sz="1400" u="none" strike="noStrike" dirty="0">
              <a:effectLst/>
              <a:ea typeface="Arial" panose="020B0604020202020204" pitchFamily="34" charset="0"/>
            </a:endParaRPr>
          </a:p>
          <a:p>
            <a:pPr marL="342900" lvl="0" indent="-342900">
              <a:lnSpc>
                <a:spcPct val="115000"/>
              </a:lnSpc>
              <a:buFont typeface="Arial" panose="020B0604020202020204" pitchFamily="34" charset="0"/>
              <a:buChar char="●"/>
            </a:pPr>
            <a:r>
              <a:rPr lang="en-GB" sz="1400" u="none" strike="noStrike">
                <a:effectLst/>
                <a:ea typeface="MS Gothic"/>
              </a:rPr>
              <a:t>Decision-making</a:t>
            </a:r>
            <a:r>
              <a:rPr lang="en-GB" sz="1400">
                <a:ea typeface="MS Gothic"/>
              </a:rPr>
              <a:t>.</a:t>
            </a:r>
            <a:endParaRPr lang="en-GB" sz="1400" u="none" strike="noStrike" dirty="0">
              <a:effectLst/>
              <a:ea typeface="Arial" panose="020B0604020202020204" pitchFamily="34" charset="0"/>
            </a:endParaRPr>
          </a:p>
          <a:p>
            <a:pPr marL="342900" lvl="0" indent="-342900">
              <a:lnSpc>
                <a:spcPct val="115000"/>
              </a:lnSpc>
              <a:buFont typeface="Arial" panose="020B0604020202020204" pitchFamily="34" charset="0"/>
              <a:buChar char="●"/>
            </a:pPr>
            <a:r>
              <a:rPr lang="en-GB" sz="1400" u="none" strike="noStrike">
                <a:effectLst/>
                <a:ea typeface="MS Gothic"/>
              </a:rPr>
              <a:t>Problem-solving</a:t>
            </a:r>
            <a:r>
              <a:rPr lang="en-GB" sz="1400">
                <a:ea typeface="MS Gothic"/>
              </a:rPr>
              <a:t>.</a:t>
            </a:r>
            <a:endParaRPr lang="en-GB" sz="1400" u="none" strike="noStrike" dirty="0">
              <a:effectLst/>
              <a:ea typeface="Arial" panose="020B0604020202020204" pitchFamily="34" charset="0"/>
            </a:endParaRPr>
          </a:p>
          <a:p>
            <a:pPr marL="342900" lvl="0" indent="-342900">
              <a:lnSpc>
                <a:spcPct val="115000"/>
              </a:lnSpc>
              <a:buFont typeface="Arial" panose="020B0604020202020204" pitchFamily="34" charset="0"/>
              <a:buChar char="●"/>
            </a:pPr>
            <a:r>
              <a:rPr lang="en-GB" sz="1400" u="none" strike="noStrike">
                <a:effectLst/>
                <a:ea typeface="MS Gothic"/>
              </a:rPr>
              <a:t>Delegation</a:t>
            </a:r>
            <a:r>
              <a:rPr lang="en-GB" sz="1400">
                <a:ea typeface="MS Gothic"/>
              </a:rPr>
              <a:t>.</a:t>
            </a:r>
            <a:endParaRPr lang="en-GB" sz="1400" u="none" strike="noStrike" dirty="0">
              <a:effectLst/>
              <a:ea typeface="Arial" panose="020B0604020202020204" pitchFamily="34" charset="0"/>
            </a:endParaRPr>
          </a:p>
          <a:p>
            <a:pPr marL="342900" lvl="0" indent="-342900">
              <a:lnSpc>
                <a:spcPct val="115000"/>
              </a:lnSpc>
              <a:buFont typeface="Arial" panose="020B0604020202020204" pitchFamily="34" charset="0"/>
              <a:buChar char="●"/>
            </a:pPr>
            <a:r>
              <a:rPr lang="en-GB" sz="1400" u="none" strike="noStrike">
                <a:effectLst/>
                <a:ea typeface="MS Gothic"/>
              </a:rPr>
              <a:t>Diversity &amp; Inclusion</a:t>
            </a:r>
            <a:r>
              <a:rPr lang="en-GB" sz="1400">
                <a:ea typeface="MS Gothic"/>
              </a:rPr>
              <a:t>.</a:t>
            </a:r>
            <a:endParaRPr lang="en-GB" sz="1400" u="none" strike="noStrike" dirty="0">
              <a:effectLst/>
              <a:ea typeface="Arial" panose="020B0604020202020204" pitchFamily="34" charset="0"/>
            </a:endParaRPr>
          </a:p>
          <a:p>
            <a:pPr marL="342900" lvl="0" indent="-342900">
              <a:lnSpc>
                <a:spcPct val="115000"/>
              </a:lnSpc>
              <a:buFont typeface="Arial" panose="020B0604020202020204" pitchFamily="34" charset="0"/>
              <a:buChar char="●"/>
            </a:pPr>
            <a:r>
              <a:rPr lang="en-GB" sz="1400" u="none" strike="noStrike">
                <a:effectLst/>
                <a:ea typeface="MS Gothic"/>
              </a:rPr>
              <a:t>Student Engagement</a:t>
            </a:r>
            <a:r>
              <a:rPr lang="en-GB" sz="1400">
                <a:ea typeface="MS Gothic"/>
              </a:rPr>
              <a:t>.</a:t>
            </a:r>
            <a:endParaRPr lang="en-GB" sz="1400" u="none" strike="noStrike" dirty="0">
              <a:effectLst/>
              <a:ea typeface="Arial" panose="020B0604020202020204" pitchFamily="34" charset="0"/>
            </a:endParaRPr>
          </a:p>
          <a:p>
            <a:pPr marL="342900" lvl="0" indent="-342900">
              <a:lnSpc>
                <a:spcPct val="115000"/>
              </a:lnSpc>
              <a:buFont typeface="Arial" panose="020B0604020202020204" pitchFamily="34" charset="0"/>
              <a:buChar char="●"/>
            </a:pPr>
            <a:r>
              <a:rPr lang="en-GB" sz="1400" u="none" strike="noStrike">
                <a:effectLst/>
                <a:ea typeface="MS Gothic"/>
              </a:rPr>
              <a:t>Event Management</a:t>
            </a:r>
            <a:r>
              <a:rPr lang="en-GB" sz="1400">
                <a:ea typeface="MS Gothic"/>
              </a:rPr>
              <a:t>.</a:t>
            </a:r>
            <a:endParaRPr lang="en-GB" sz="1400" u="none" strike="noStrike" dirty="0">
              <a:effectLst/>
              <a:ea typeface="Arial" panose="020B0604020202020204" pitchFamily="34" charset="0"/>
            </a:endParaRPr>
          </a:p>
          <a:p>
            <a:pPr marL="342900" lvl="0" indent="-342900">
              <a:lnSpc>
                <a:spcPct val="115000"/>
              </a:lnSpc>
              <a:buFont typeface="Arial" panose="020B0604020202020204" pitchFamily="34" charset="0"/>
              <a:buChar char="●"/>
            </a:pPr>
            <a:r>
              <a:rPr lang="en-GB" sz="1400" u="none" strike="noStrike">
                <a:effectLst/>
                <a:ea typeface="MS Gothic"/>
              </a:rPr>
              <a:t>Crisis Management</a:t>
            </a:r>
            <a:r>
              <a:rPr lang="en-GB" sz="1400">
                <a:ea typeface="MS Gothic"/>
              </a:rPr>
              <a:t>.</a:t>
            </a:r>
            <a:endParaRPr lang="en-GB" sz="1400" u="none" strike="noStrike" dirty="0">
              <a:effectLst/>
              <a:ea typeface="Arial" panose="020B0604020202020204" pitchFamily="34" charset="0"/>
            </a:endParaRPr>
          </a:p>
          <a:p>
            <a:pPr marL="342900" lvl="0" indent="-342900">
              <a:lnSpc>
                <a:spcPct val="115000"/>
              </a:lnSpc>
              <a:buFont typeface="Arial" panose="020B0604020202020204" pitchFamily="34" charset="0"/>
              <a:buChar char="●"/>
            </a:pPr>
            <a:r>
              <a:rPr lang="en-GB" sz="1400" u="none" strike="noStrike">
                <a:effectLst/>
                <a:ea typeface="MS Gothic"/>
              </a:rPr>
              <a:t>Campaign Planning &amp; Management</a:t>
            </a:r>
            <a:r>
              <a:rPr lang="en-GB" sz="1400">
                <a:ea typeface="MS Gothic"/>
              </a:rPr>
              <a:t>.</a:t>
            </a:r>
            <a:endParaRPr lang="en-GB" sz="1400" u="none" strike="noStrike" dirty="0">
              <a:effectLst/>
              <a:ea typeface="Arial" panose="020B0604020202020204" pitchFamily="34" charset="0"/>
            </a:endParaRPr>
          </a:p>
          <a:p>
            <a:pPr marL="342900" lvl="0" indent="-342900">
              <a:lnSpc>
                <a:spcPct val="115000"/>
              </a:lnSpc>
              <a:buFont typeface="Arial" panose="020B0604020202020204" pitchFamily="34" charset="0"/>
              <a:buChar char="●"/>
            </a:pPr>
            <a:r>
              <a:rPr lang="en-GB" sz="1400" u="none" strike="noStrike">
                <a:effectLst/>
                <a:ea typeface="MS Gothic"/>
              </a:rPr>
              <a:t>Stakeholder Management (collaboration with staff &amp; student groups</a:t>
            </a:r>
            <a:r>
              <a:rPr lang="en-GB" sz="1400">
                <a:ea typeface="MS Gothic"/>
              </a:rPr>
              <a:t>).</a:t>
            </a:r>
            <a:endParaRPr lang="en-GB" sz="1400" u="none" strike="noStrike" dirty="0">
              <a:effectLst/>
              <a:ea typeface="Arial" panose="020B0604020202020204" pitchFamily="34" charset="0"/>
            </a:endParaRPr>
          </a:p>
          <a:p>
            <a:pPr marL="342900" lvl="0" indent="-342900">
              <a:lnSpc>
                <a:spcPct val="115000"/>
              </a:lnSpc>
              <a:buFont typeface="Arial" panose="020B0604020202020204" pitchFamily="34" charset="0"/>
              <a:buChar char="●"/>
            </a:pPr>
            <a:r>
              <a:rPr lang="en-GB" sz="1400" u="none" strike="noStrike">
                <a:effectLst/>
                <a:ea typeface="MS Gothic"/>
              </a:rPr>
              <a:t>Community Outreach</a:t>
            </a:r>
            <a:r>
              <a:rPr lang="en-GB" sz="1400">
                <a:ea typeface="MS Gothic"/>
              </a:rPr>
              <a:t>.</a:t>
            </a:r>
            <a:endParaRPr lang="en-GB" sz="1400" u="none" strike="noStrike" dirty="0">
              <a:effectLst/>
              <a:ea typeface="Arial" panose="020B0604020202020204" pitchFamily="34" charset="0"/>
            </a:endParaRPr>
          </a:p>
          <a:p>
            <a:pPr marL="342900" lvl="0" indent="-342900">
              <a:lnSpc>
                <a:spcPct val="115000"/>
              </a:lnSpc>
              <a:buFont typeface="Arial" panose="020B0604020202020204" pitchFamily="34" charset="0"/>
              <a:buChar char="●"/>
            </a:pPr>
            <a:r>
              <a:rPr lang="en-GB" sz="1400" u="none" strike="noStrike">
                <a:effectLst/>
                <a:ea typeface="MS Gothic"/>
              </a:rPr>
              <a:t>Project Management</a:t>
            </a:r>
            <a:r>
              <a:rPr lang="en-GB" sz="1400">
                <a:ea typeface="MS Gothic"/>
              </a:rPr>
              <a:t>.</a:t>
            </a:r>
            <a:endParaRPr lang="en-GB" sz="1400" u="none" strike="noStrike" dirty="0">
              <a:effectLst/>
              <a:ea typeface="Arial" panose="020B0604020202020204" pitchFamily="34" charset="0"/>
            </a:endParaRPr>
          </a:p>
          <a:p>
            <a:pPr marL="342900" lvl="0" indent="-342900">
              <a:lnSpc>
                <a:spcPct val="115000"/>
              </a:lnSpc>
              <a:buFont typeface="Arial" panose="020B0604020202020204" pitchFamily="34" charset="0"/>
              <a:buChar char="●"/>
            </a:pPr>
            <a:r>
              <a:rPr lang="en-GB" sz="1400" u="none" strike="noStrike">
                <a:effectLst/>
                <a:ea typeface="MS Gothic"/>
              </a:rPr>
              <a:t>Student Representation</a:t>
            </a:r>
            <a:r>
              <a:rPr lang="en-GB" sz="1400">
                <a:ea typeface="MS Gothic"/>
              </a:rPr>
              <a:t>.</a:t>
            </a:r>
            <a:endParaRPr lang="en-GB" sz="1400" u="none" strike="noStrike" dirty="0">
              <a:effectLst/>
              <a:ea typeface="Arial" panose="020B0604020202020204" pitchFamily="34" charset="0"/>
            </a:endParaRPr>
          </a:p>
          <a:p>
            <a:pPr marL="342900" lvl="0" indent="-342900">
              <a:lnSpc>
                <a:spcPct val="115000"/>
              </a:lnSpc>
              <a:buFont typeface="Arial" panose="020B0604020202020204" pitchFamily="34" charset="0"/>
              <a:buChar char="●"/>
            </a:pPr>
            <a:r>
              <a:rPr lang="en-GB" sz="1400" u="none" strike="noStrike">
                <a:effectLst/>
                <a:ea typeface="MS Gothic"/>
              </a:rPr>
              <a:t>Signposting &amp; Promotion of relevant schemes</a:t>
            </a:r>
            <a:r>
              <a:rPr lang="en-GB" sz="1400">
                <a:ea typeface="MS Gothic"/>
              </a:rPr>
              <a:t>.</a:t>
            </a:r>
            <a:endParaRPr lang="en-GB" sz="1400" u="none" strike="noStrike" dirty="0">
              <a:effectLst/>
              <a:ea typeface="Arial" panose="020B0604020202020204" pitchFamily="34" charset="0"/>
            </a:endParaRPr>
          </a:p>
        </p:txBody>
      </p:sp>
    </p:spTree>
    <p:extLst>
      <p:ext uri="{BB962C8B-B14F-4D97-AF65-F5344CB8AC3E}">
        <p14:creationId xmlns:p14="http://schemas.microsoft.com/office/powerpoint/2010/main" val="837902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303FC-880A-C728-6826-A831040E464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D4F041-4035-74ED-7E84-CDD379E4591C}"/>
              </a:ext>
            </a:extLst>
          </p:cNvPr>
          <p:cNvSpPr txBox="1"/>
          <p:nvPr/>
        </p:nvSpPr>
        <p:spPr>
          <a:xfrm>
            <a:off x="2961925" y="2307955"/>
            <a:ext cx="6268149" cy="2242089"/>
          </a:xfrm>
          <a:prstGeom prst="rect">
            <a:avLst/>
          </a:prstGeom>
          <a:noFill/>
        </p:spPr>
        <p:txBody>
          <a:bodyPr wrap="square" rtlCol="0">
            <a:spAutoFit/>
          </a:bodyPr>
          <a:lstStyle>
            <a:defPPr>
              <a:defRPr lang="en-US"/>
            </a:defPPr>
            <a:lvl1pPr>
              <a:lnSpc>
                <a:spcPct val="80000"/>
              </a:lnSpc>
              <a:defRPr sz="4800">
                <a:latin typeface="+mj-lt"/>
              </a:defRPr>
            </a:lvl1pPr>
          </a:lstStyle>
          <a:p>
            <a:pPr algn="ctr">
              <a:lnSpc>
                <a:spcPct val="70000"/>
              </a:lnSpc>
            </a:pPr>
            <a:r>
              <a:rPr lang="en-ID" sz="9600" b="1" dirty="0">
                <a:latin typeface="Kensington Test Compressed" pitchFamily="2" charset="0"/>
              </a:rPr>
              <a:t>Community Councils</a:t>
            </a:r>
          </a:p>
        </p:txBody>
      </p:sp>
      <p:sp>
        <p:nvSpPr>
          <p:cNvPr id="20" name="TextBox 19">
            <a:extLst>
              <a:ext uri="{FF2B5EF4-FFF2-40B4-BE49-F238E27FC236}">
                <a16:creationId xmlns:a16="http://schemas.microsoft.com/office/drawing/2014/main" id="{6C26A969-B16D-C608-5F12-D4E53C4F111B}"/>
              </a:ext>
            </a:extLst>
          </p:cNvPr>
          <p:cNvSpPr txBox="1"/>
          <p:nvPr/>
        </p:nvSpPr>
        <p:spPr>
          <a:xfrm>
            <a:off x="695325" y="6424998"/>
            <a:ext cx="4261718" cy="369332"/>
          </a:xfrm>
          <a:prstGeom prst="rect">
            <a:avLst/>
          </a:prstGeom>
          <a:noFill/>
        </p:spPr>
        <p:txBody>
          <a:bodyPr wrap="square" rtlCol="0">
            <a:spAutoFit/>
          </a:bodyPr>
          <a:lstStyle/>
          <a:p>
            <a:r>
              <a:rPr lang="en-US" b="1" dirty="0">
                <a:latin typeface="Kensington Test Compressed" pitchFamily="2" charset="0"/>
              </a:rPr>
              <a:t>STUDENT LEADER CONFERENCE</a:t>
            </a:r>
            <a:endParaRPr lang="en-ID" b="1" dirty="0">
              <a:latin typeface="Kensington Test Compressed" pitchFamily="2" charset="0"/>
            </a:endParaRPr>
          </a:p>
        </p:txBody>
      </p:sp>
      <p:pic>
        <p:nvPicPr>
          <p:cNvPr id="2" name="Picture 1" descr="A black and yellow striped sign&#10;&#10;AI-generated content may be incorrect.">
            <a:extLst>
              <a:ext uri="{FF2B5EF4-FFF2-40B4-BE49-F238E27FC236}">
                <a16:creationId xmlns:a16="http://schemas.microsoft.com/office/drawing/2014/main" id="{2B75C432-3B90-131B-D32C-3171D3705497}"/>
              </a:ext>
            </a:extLst>
          </p:cNvPr>
          <p:cNvPicPr>
            <a:picLocks noChangeAspect="1"/>
          </p:cNvPicPr>
          <p:nvPr/>
        </p:nvPicPr>
        <p:blipFill>
          <a:blip r:embed="rId2"/>
          <a:stretch>
            <a:fillRect/>
          </a:stretch>
        </p:blipFill>
        <p:spPr>
          <a:xfrm>
            <a:off x="8746527" y="6152713"/>
            <a:ext cx="3535510" cy="699245"/>
          </a:xfrm>
          <a:prstGeom prst="rect">
            <a:avLst/>
          </a:prstGeom>
        </p:spPr>
      </p:pic>
    </p:spTree>
    <p:extLst>
      <p:ext uri="{BB962C8B-B14F-4D97-AF65-F5344CB8AC3E}">
        <p14:creationId xmlns:p14="http://schemas.microsoft.com/office/powerpoint/2010/main" val="1051812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46A5B-C218-A362-4255-DB5E363DB27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EE0C87D-354F-AAC4-A460-22498E2EE41C}"/>
              </a:ext>
            </a:extLst>
          </p:cNvPr>
          <p:cNvSpPr txBox="1"/>
          <p:nvPr/>
        </p:nvSpPr>
        <p:spPr>
          <a:xfrm>
            <a:off x="556573" y="667714"/>
            <a:ext cx="7153275" cy="1114985"/>
          </a:xfrm>
          <a:prstGeom prst="rect">
            <a:avLst/>
          </a:prstGeom>
          <a:noFill/>
        </p:spPr>
        <p:txBody>
          <a:bodyPr wrap="square" rtlCol="0">
            <a:spAutoFit/>
          </a:bodyPr>
          <a:lstStyle>
            <a:defPPr>
              <a:defRPr lang="en-US"/>
            </a:defPPr>
            <a:lvl1pPr>
              <a:lnSpc>
                <a:spcPct val="80000"/>
              </a:lnSpc>
              <a:defRPr sz="4800">
                <a:latin typeface="+mj-lt"/>
              </a:defRPr>
            </a:lvl1pPr>
          </a:lstStyle>
          <a:p>
            <a:pPr>
              <a:lnSpc>
                <a:spcPct val="70000"/>
              </a:lnSpc>
            </a:pPr>
            <a:r>
              <a:rPr lang="en-US" sz="8800" b="1" dirty="0">
                <a:latin typeface="Kensington Test Compressed" pitchFamily="2" charset="0"/>
              </a:rPr>
              <a:t>Introductions </a:t>
            </a:r>
            <a:endParaRPr lang="en-ID" sz="8800" b="1" dirty="0">
              <a:latin typeface="Kensington Test Compressed" pitchFamily="2" charset="0"/>
            </a:endParaRPr>
          </a:p>
        </p:txBody>
      </p:sp>
      <p:sp>
        <p:nvSpPr>
          <p:cNvPr id="2" name="TextBox 1">
            <a:extLst>
              <a:ext uri="{FF2B5EF4-FFF2-40B4-BE49-F238E27FC236}">
                <a16:creationId xmlns:a16="http://schemas.microsoft.com/office/drawing/2014/main" id="{67102F9D-3FBC-EA9F-8D2E-C57A78934BDE}"/>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pic>
        <p:nvPicPr>
          <p:cNvPr id="8" name="Picture 7" descr="A black and yellow striped sign&#10;&#10;AI-generated content may be incorrect.">
            <a:extLst>
              <a:ext uri="{FF2B5EF4-FFF2-40B4-BE49-F238E27FC236}">
                <a16:creationId xmlns:a16="http://schemas.microsoft.com/office/drawing/2014/main" id="{20199A6F-FDA2-77ED-C0F7-9A719334E377}"/>
              </a:ext>
            </a:extLst>
          </p:cNvPr>
          <p:cNvPicPr>
            <a:picLocks noChangeAspect="1"/>
          </p:cNvPicPr>
          <p:nvPr/>
        </p:nvPicPr>
        <p:blipFill>
          <a:blip r:embed="rId2"/>
          <a:stretch>
            <a:fillRect/>
          </a:stretch>
        </p:blipFill>
        <p:spPr>
          <a:xfrm>
            <a:off x="8746527" y="6152713"/>
            <a:ext cx="3535510" cy="699245"/>
          </a:xfrm>
          <a:prstGeom prst="rect">
            <a:avLst/>
          </a:prstGeom>
        </p:spPr>
      </p:pic>
      <p:sp>
        <p:nvSpPr>
          <p:cNvPr id="4" name="TextBox 3">
            <a:extLst>
              <a:ext uri="{FF2B5EF4-FFF2-40B4-BE49-F238E27FC236}">
                <a16:creationId xmlns:a16="http://schemas.microsoft.com/office/drawing/2014/main" id="{EA881E12-FBBC-1A61-DC89-A24AB897E080}"/>
              </a:ext>
            </a:extLst>
          </p:cNvPr>
          <p:cNvSpPr txBox="1"/>
          <p:nvPr/>
        </p:nvSpPr>
        <p:spPr>
          <a:xfrm>
            <a:off x="148479" y="5404499"/>
            <a:ext cx="11182910" cy="528478"/>
          </a:xfrm>
          <a:prstGeom prst="rect">
            <a:avLst/>
          </a:prstGeom>
          <a:noFill/>
        </p:spPr>
        <p:txBody>
          <a:bodyPr wrap="square" rtlCol="0">
            <a:spAutoFit/>
          </a:bodyPr>
          <a:lstStyle/>
          <a:p>
            <a:pPr>
              <a:lnSpc>
                <a:spcPct val="130000"/>
              </a:lnSpc>
            </a:pPr>
            <a:r>
              <a:rPr lang="en-US" sz="2400" b="1" dirty="0"/>
              <a:t>Your turn: Name, degree, Community Officer position and fun fact. </a:t>
            </a:r>
          </a:p>
        </p:txBody>
      </p:sp>
      <p:pic>
        <p:nvPicPr>
          <p:cNvPr id="6" name="Picture 5" descr="A person smiling in front of a blue square&#10;&#10;AI-generated content may be incorrect.">
            <a:extLst>
              <a:ext uri="{FF2B5EF4-FFF2-40B4-BE49-F238E27FC236}">
                <a16:creationId xmlns:a16="http://schemas.microsoft.com/office/drawing/2014/main" id="{FDFA9613-902C-A9E2-FEFB-712577F347EF}"/>
              </a:ext>
            </a:extLst>
          </p:cNvPr>
          <p:cNvPicPr>
            <a:picLocks noChangeAspect="1"/>
          </p:cNvPicPr>
          <p:nvPr/>
        </p:nvPicPr>
        <p:blipFill>
          <a:blip r:embed="rId3"/>
          <a:stretch>
            <a:fillRect/>
          </a:stretch>
        </p:blipFill>
        <p:spPr>
          <a:xfrm>
            <a:off x="6984962" y="1972251"/>
            <a:ext cx="3850655" cy="2913498"/>
          </a:xfrm>
          <a:prstGeom prst="rect">
            <a:avLst/>
          </a:prstGeom>
        </p:spPr>
      </p:pic>
      <p:pic>
        <p:nvPicPr>
          <p:cNvPr id="5" name="Picture 4" descr="A person standing next to a pillar&#10;&#10;AI-generated content may be incorrect.">
            <a:extLst>
              <a:ext uri="{FF2B5EF4-FFF2-40B4-BE49-F238E27FC236}">
                <a16:creationId xmlns:a16="http://schemas.microsoft.com/office/drawing/2014/main" id="{45AC9B5B-C5A9-601F-0352-1456A081E2F0}"/>
              </a:ext>
            </a:extLst>
          </p:cNvPr>
          <p:cNvPicPr>
            <a:picLocks noChangeAspect="1"/>
          </p:cNvPicPr>
          <p:nvPr/>
        </p:nvPicPr>
        <p:blipFill>
          <a:blip r:embed="rId4"/>
          <a:srcRect t="30893" r="-315" b="21166"/>
          <a:stretch>
            <a:fillRect/>
          </a:stretch>
        </p:blipFill>
        <p:spPr>
          <a:xfrm>
            <a:off x="1463509" y="1860846"/>
            <a:ext cx="3178988" cy="3287758"/>
          </a:xfrm>
          <a:prstGeom prst="rect">
            <a:avLst/>
          </a:prstGeom>
        </p:spPr>
      </p:pic>
    </p:spTree>
    <p:extLst>
      <p:ext uri="{BB962C8B-B14F-4D97-AF65-F5344CB8AC3E}">
        <p14:creationId xmlns:p14="http://schemas.microsoft.com/office/powerpoint/2010/main" val="1649076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DBCC6-228E-9672-D04A-A5B6631414D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0E0A41A-3CD7-D485-15FF-6E22B16AA79D}"/>
              </a:ext>
            </a:extLst>
          </p:cNvPr>
          <p:cNvSpPr txBox="1"/>
          <p:nvPr/>
        </p:nvSpPr>
        <p:spPr>
          <a:xfrm>
            <a:off x="225068" y="328277"/>
            <a:ext cx="5597508" cy="935513"/>
          </a:xfrm>
          <a:prstGeom prst="rect">
            <a:avLst/>
          </a:prstGeom>
          <a:noFill/>
        </p:spPr>
        <p:txBody>
          <a:bodyPr wrap="square" rtlCol="0">
            <a:spAutoFit/>
          </a:bodyPr>
          <a:lstStyle>
            <a:defPPr>
              <a:defRPr lang="en-US"/>
            </a:defPPr>
            <a:lvl1pPr>
              <a:lnSpc>
                <a:spcPct val="80000"/>
              </a:lnSpc>
              <a:defRPr sz="4800">
                <a:latin typeface="+mj-lt"/>
              </a:defRPr>
            </a:lvl1pPr>
          </a:lstStyle>
          <a:p>
            <a:r>
              <a:rPr lang="en-ID" sz="6600" b="1" dirty="0">
                <a:latin typeface="Kensington Test Compressed" pitchFamily="2" charset="0"/>
              </a:rPr>
              <a:t>Community Councils </a:t>
            </a:r>
          </a:p>
        </p:txBody>
      </p:sp>
      <p:pic>
        <p:nvPicPr>
          <p:cNvPr id="5" name="Picture 4">
            <a:extLst>
              <a:ext uri="{FF2B5EF4-FFF2-40B4-BE49-F238E27FC236}">
                <a16:creationId xmlns:a16="http://schemas.microsoft.com/office/drawing/2014/main" id="{6D5A9119-411F-E2E9-2485-6F2C6D9D9364}"/>
              </a:ext>
            </a:extLst>
          </p:cNvPr>
          <p:cNvPicPr>
            <a:picLocks noChangeAspect="1"/>
          </p:cNvPicPr>
          <p:nvPr/>
        </p:nvPicPr>
        <p:blipFill>
          <a:blip r:embed="rId2"/>
          <a:stretch>
            <a:fillRect/>
          </a:stretch>
        </p:blipFill>
        <p:spPr>
          <a:xfrm rot="10800000">
            <a:off x="10466178" y="-17317"/>
            <a:ext cx="1725822" cy="1133181"/>
          </a:xfrm>
          <a:prstGeom prst="rect">
            <a:avLst/>
          </a:prstGeom>
        </p:spPr>
      </p:pic>
      <p:sp>
        <p:nvSpPr>
          <p:cNvPr id="2" name="TextBox 1">
            <a:extLst>
              <a:ext uri="{FF2B5EF4-FFF2-40B4-BE49-F238E27FC236}">
                <a16:creationId xmlns:a16="http://schemas.microsoft.com/office/drawing/2014/main" id="{A2C5C4C3-614F-1CFB-DCF8-18BBE52C5F15}"/>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sp>
        <p:nvSpPr>
          <p:cNvPr id="4" name="TextBox 3">
            <a:extLst>
              <a:ext uri="{FF2B5EF4-FFF2-40B4-BE49-F238E27FC236}">
                <a16:creationId xmlns:a16="http://schemas.microsoft.com/office/drawing/2014/main" id="{6523E405-02AB-5A2E-539B-D96762BB6B87}"/>
              </a:ext>
            </a:extLst>
          </p:cNvPr>
          <p:cNvSpPr txBox="1"/>
          <p:nvPr/>
        </p:nvSpPr>
        <p:spPr>
          <a:xfrm>
            <a:off x="224765" y="1384175"/>
            <a:ext cx="11673020" cy="4401205"/>
          </a:xfrm>
          <a:prstGeom prst="rect">
            <a:avLst/>
          </a:prstGeom>
          <a:noFill/>
        </p:spPr>
        <p:txBody>
          <a:bodyPr wrap="square" lIns="91440" tIns="45720" rIns="91440" bIns="45720" rtlCol="0" anchor="t">
            <a:spAutoFit/>
          </a:bodyPr>
          <a:lstStyle/>
          <a:p>
            <a:pPr lvl="1"/>
            <a:r>
              <a:rPr lang="en-GB" sz="2000" dirty="0"/>
              <a:t>Community Councils will exist on an expected basis for International and Faith students. They are a space for Culture and Faith Societies to be properly represented within the SU outside of the existing student group support.</a:t>
            </a:r>
          </a:p>
          <a:p>
            <a:pPr lvl="1"/>
            <a:endParaRPr lang="en-GB" sz="2000" dirty="0"/>
          </a:p>
          <a:p>
            <a:pPr lvl="1"/>
            <a:r>
              <a:rPr lang="en-GB" sz="2000" dirty="0"/>
              <a:t>Council Membership will be through a Microsoft Form, where it can be signed into as a student group (following a committee vote) or as an individual and they will be chaired by the respective Community Officer:</a:t>
            </a:r>
          </a:p>
          <a:p>
            <a:pPr lvl="1"/>
            <a:endParaRPr lang="en-GB" sz="2000" dirty="0"/>
          </a:p>
          <a:p>
            <a:pPr lvl="1"/>
            <a:r>
              <a:rPr lang="en-GB" sz="2000" dirty="0"/>
              <a:t>•	International Community Council chaired by International Students Community </a:t>
            </a:r>
            <a:r>
              <a:rPr lang="en-GB" sz="2000"/>
              <a:t>Officer.</a:t>
            </a:r>
          </a:p>
          <a:p>
            <a:pPr lvl="1"/>
            <a:r>
              <a:rPr lang="en-GB" sz="2000"/>
              <a:t>•	Faith Community Council chaired by Students of Faith Community Officer.</a:t>
            </a:r>
          </a:p>
          <a:p>
            <a:pPr lvl="1"/>
            <a:endParaRPr lang="en-GB" sz="2000" dirty="0"/>
          </a:p>
          <a:p>
            <a:pPr lvl="1"/>
            <a:r>
              <a:rPr lang="en-GB" sz="2000" dirty="0"/>
              <a:t>Community Councils will be the main campaign support and focus group for the respective Community Officer. </a:t>
            </a:r>
          </a:p>
        </p:txBody>
      </p:sp>
    </p:spTree>
    <p:extLst>
      <p:ext uri="{BB962C8B-B14F-4D97-AF65-F5344CB8AC3E}">
        <p14:creationId xmlns:p14="http://schemas.microsoft.com/office/powerpoint/2010/main" val="1272789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3EE27-C16E-BFB1-7F63-FD8B9F8A360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07C3887-72B2-4C1E-FB81-58757E948FF6}"/>
              </a:ext>
            </a:extLst>
          </p:cNvPr>
          <p:cNvSpPr txBox="1"/>
          <p:nvPr/>
        </p:nvSpPr>
        <p:spPr>
          <a:xfrm>
            <a:off x="3122020" y="2825020"/>
            <a:ext cx="6268149" cy="1207959"/>
          </a:xfrm>
          <a:prstGeom prst="rect">
            <a:avLst/>
          </a:prstGeom>
          <a:noFill/>
        </p:spPr>
        <p:txBody>
          <a:bodyPr wrap="square" rtlCol="0">
            <a:spAutoFit/>
          </a:bodyPr>
          <a:lstStyle>
            <a:defPPr>
              <a:defRPr lang="en-US"/>
            </a:defPPr>
            <a:lvl1pPr>
              <a:lnSpc>
                <a:spcPct val="80000"/>
              </a:lnSpc>
              <a:defRPr sz="4800">
                <a:latin typeface="+mj-lt"/>
              </a:defRPr>
            </a:lvl1pPr>
          </a:lstStyle>
          <a:p>
            <a:pPr algn="ctr">
              <a:lnSpc>
                <a:spcPct val="70000"/>
              </a:lnSpc>
            </a:pPr>
            <a:r>
              <a:rPr lang="en-ID" sz="9600" b="1" dirty="0">
                <a:latin typeface="Kensington Test Compressed" pitchFamily="2" charset="0"/>
              </a:rPr>
              <a:t>QUESTIONS</a:t>
            </a:r>
          </a:p>
        </p:txBody>
      </p:sp>
      <p:sp>
        <p:nvSpPr>
          <p:cNvPr id="20" name="TextBox 19">
            <a:extLst>
              <a:ext uri="{FF2B5EF4-FFF2-40B4-BE49-F238E27FC236}">
                <a16:creationId xmlns:a16="http://schemas.microsoft.com/office/drawing/2014/main" id="{CD82092E-6AED-620C-0564-6802DC4BD055}"/>
              </a:ext>
            </a:extLst>
          </p:cNvPr>
          <p:cNvSpPr txBox="1"/>
          <p:nvPr/>
        </p:nvSpPr>
        <p:spPr>
          <a:xfrm>
            <a:off x="695325" y="6424998"/>
            <a:ext cx="4261718" cy="369332"/>
          </a:xfrm>
          <a:prstGeom prst="rect">
            <a:avLst/>
          </a:prstGeom>
          <a:noFill/>
        </p:spPr>
        <p:txBody>
          <a:bodyPr wrap="square" rtlCol="0">
            <a:spAutoFit/>
          </a:bodyPr>
          <a:lstStyle/>
          <a:p>
            <a:r>
              <a:rPr lang="en-US" b="1" dirty="0">
                <a:latin typeface="Kensington Test Compressed" pitchFamily="2" charset="0"/>
              </a:rPr>
              <a:t>STUDENT LEADER CONFERENCE</a:t>
            </a:r>
            <a:endParaRPr lang="en-ID" b="1" dirty="0">
              <a:latin typeface="Kensington Test Compressed" pitchFamily="2" charset="0"/>
            </a:endParaRPr>
          </a:p>
        </p:txBody>
      </p:sp>
      <p:pic>
        <p:nvPicPr>
          <p:cNvPr id="2" name="Picture 1" descr="A black and yellow striped sign&#10;&#10;AI-generated content may be incorrect.">
            <a:extLst>
              <a:ext uri="{FF2B5EF4-FFF2-40B4-BE49-F238E27FC236}">
                <a16:creationId xmlns:a16="http://schemas.microsoft.com/office/drawing/2014/main" id="{36C19B8E-7521-D34C-43CC-69265C5E82C6}"/>
              </a:ext>
            </a:extLst>
          </p:cNvPr>
          <p:cNvPicPr>
            <a:picLocks noChangeAspect="1"/>
          </p:cNvPicPr>
          <p:nvPr/>
        </p:nvPicPr>
        <p:blipFill>
          <a:blip r:embed="rId2"/>
          <a:stretch>
            <a:fillRect/>
          </a:stretch>
        </p:blipFill>
        <p:spPr>
          <a:xfrm>
            <a:off x="8746527" y="6152713"/>
            <a:ext cx="3535510" cy="699245"/>
          </a:xfrm>
          <a:prstGeom prst="rect">
            <a:avLst/>
          </a:prstGeom>
        </p:spPr>
      </p:pic>
    </p:spTree>
    <p:extLst>
      <p:ext uri="{BB962C8B-B14F-4D97-AF65-F5344CB8AC3E}">
        <p14:creationId xmlns:p14="http://schemas.microsoft.com/office/powerpoint/2010/main" val="1304540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303FC-880A-C728-6826-A831040E464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D4F041-4035-74ED-7E84-CDD379E4591C}"/>
              </a:ext>
            </a:extLst>
          </p:cNvPr>
          <p:cNvSpPr txBox="1"/>
          <p:nvPr/>
        </p:nvSpPr>
        <p:spPr>
          <a:xfrm>
            <a:off x="3926157" y="2308695"/>
            <a:ext cx="6268149" cy="1114985"/>
          </a:xfrm>
          <a:prstGeom prst="rect">
            <a:avLst/>
          </a:prstGeom>
          <a:noFill/>
        </p:spPr>
        <p:txBody>
          <a:bodyPr wrap="square" rtlCol="0">
            <a:spAutoFit/>
          </a:bodyPr>
          <a:lstStyle>
            <a:defPPr>
              <a:defRPr lang="en-US"/>
            </a:defPPr>
            <a:lvl1pPr>
              <a:lnSpc>
                <a:spcPct val="80000"/>
              </a:lnSpc>
              <a:defRPr sz="4800">
                <a:latin typeface="+mj-lt"/>
              </a:defRPr>
            </a:lvl1pPr>
          </a:lstStyle>
          <a:p>
            <a:pPr>
              <a:lnSpc>
                <a:spcPct val="70000"/>
              </a:lnSpc>
            </a:pPr>
            <a:r>
              <a:rPr lang="en-US" sz="8800" b="1" dirty="0">
                <a:latin typeface="Kensington Test Compressed" pitchFamily="2" charset="0"/>
              </a:rPr>
              <a:t>THANK YOU</a:t>
            </a:r>
            <a:endParaRPr lang="en-ID" sz="8800" b="1" dirty="0">
              <a:latin typeface="Kensington Test Compressed" pitchFamily="2" charset="0"/>
            </a:endParaRPr>
          </a:p>
        </p:txBody>
      </p:sp>
      <p:sp>
        <p:nvSpPr>
          <p:cNvPr id="20" name="TextBox 19">
            <a:extLst>
              <a:ext uri="{FF2B5EF4-FFF2-40B4-BE49-F238E27FC236}">
                <a16:creationId xmlns:a16="http://schemas.microsoft.com/office/drawing/2014/main" id="{6C26A969-B16D-C608-5F12-D4E53C4F111B}"/>
              </a:ext>
            </a:extLst>
          </p:cNvPr>
          <p:cNvSpPr txBox="1"/>
          <p:nvPr/>
        </p:nvSpPr>
        <p:spPr>
          <a:xfrm>
            <a:off x="695325" y="6424998"/>
            <a:ext cx="4261718" cy="369332"/>
          </a:xfrm>
          <a:prstGeom prst="rect">
            <a:avLst/>
          </a:prstGeom>
          <a:noFill/>
        </p:spPr>
        <p:txBody>
          <a:bodyPr wrap="square" rtlCol="0">
            <a:spAutoFit/>
          </a:bodyPr>
          <a:lstStyle/>
          <a:p>
            <a:r>
              <a:rPr lang="en-US" b="1" dirty="0">
                <a:latin typeface="Kensington Test Compressed" pitchFamily="2" charset="0"/>
              </a:rPr>
              <a:t>STUDENT LEADER CONFERENCE</a:t>
            </a:r>
            <a:endParaRPr lang="en-ID" b="1" dirty="0">
              <a:latin typeface="Kensington Test Compressed" pitchFamily="2" charset="0"/>
            </a:endParaRPr>
          </a:p>
        </p:txBody>
      </p:sp>
      <p:pic>
        <p:nvPicPr>
          <p:cNvPr id="2" name="Picture 1" descr="A black and yellow striped sign&#10;&#10;AI-generated content may be incorrect.">
            <a:extLst>
              <a:ext uri="{FF2B5EF4-FFF2-40B4-BE49-F238E27FC236}">
                <a16:creationId xmlns:a16="http://schemas.microsoft.com/office/drawing/2014/main" id="{2B75C432-3B90-131B-D32C-3171D3705497}"/>
              </a:ext>
            </a:extLst>
          </p:cNvPr>
          <p:cNvPicPr>
            <a:picLocks noChangeAspect="1"/>
          </p:cNvPicPr>
          <p:nvPr/>
        </p:nvPicPr>
        <p:blipFill>
          <a:blip r:embed="rId2"/>
          <a:stretch>
            <a:fillRect/>
          </a:stretch>
        </p:blipFill>
        <p:spPr>
          <a:xfrm>
            <a:off x="8746527" y="6152713"/>
            <a:ext cx="3535510" cy="699245"/>
          </a:xfrm>
          <a:prstGeom prst="rect">
            <a:avLst/>
          </a:prstGeom>
        </p:spPr>
      </p:pic>
      <p:sp>
        <p:nvSpPr>
          <p:cNvPr id="4" name="TextBox 3">
            <a:extLst>
              <a:ext uri="{FF2B5EF4-FFF2-40B4-BE49-F238E27FC236}">
                <a16:creationId xmlns:a16="http://schemas.microsoft.com/office/drawing/2014/main" id="{0651A04B-B83D-C2EE-8FAD-F0BDD56063B9}"/>
              </a:ext>
            </a:extLst>
          </p:cNvPr>
          <p:cNvSpPr txBox="1"/>
          <p:nvPr/>
        </p:nvSpPr>
        <p:spPr>
          <a:xfrm>
            <a:off x="931897" y="3921002"/>
            <a:ext cx="9861178" cy="1754326"/>
          </a:xfrm>
          <a:prstGeom prst="rect">
            <a:avLst/>
          </a:prstGeom>
          <a:noFill/>
        </p:spPr>
        <p:txBody>
          <a:bodyPr wrap="square" lIns="91440" tIns="45720" rIns="91440" bIns="45720" rtlCol="0" anchor="t">
            <a:spAutoFit/>
          </a:bodyPr>
          <a:lstStyle/>
          <a:p>
            <a:pPr algn="ctr"/>
            <a:r>
              <a:rPr lang="en-GB" dirty="0"/>
              <a:t>*Gentle reminder* </a:t>
            </a:r>
          </a:p>
          <a:p>
            <a:pPr algn="ctr"/>
            <a:endParaRPr lang="en-GB" dirty="0"/>
          </a:p>
          <a:p>
            <a:pPr algn="ctr"/>
            <a:r>
              <a:rPr lang="en-GB"/>
              <a:t>Once sent out, please complete your induction documents, forms, and website </a:t>
            </a:r>
            <a:r>
              <a:rPr lang="en-GB" dirty="0"/>
              <a:t>information, and return them to Fran by the end of June. Once your documents have been processed, we will set you up with your Officer Google account and Instagram.</a:t>
            </a:r>
          </a:p>
        </p:txBody>
      </p:sp>
    </p:spTree>
    <p:extLst>
      <p:ext uri="{BB962C8B-B14F-4D97-AF65-F5344CB8AC3E}">
        <p14:creationId xmlns:p14="http://schemas.microsoft.com/office/powerpoint/2010/main" val="3306661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4E630-E456-A564-69E0-F5D2906588F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A6EE476-1FF8-7043-4B5B-8EAB489AA729}"/>
              </a:ext>
            </a:extLst>
          </p:cNvPr>
          <p:cNvSpPr txBox="1"/>
          <p:nvPr/>
        </p:nvSpPr>
        <p:spPr>
          <a:xfrm>
            <a:off x="225068" y="328277"/>
            <a:ext cx="10876422" cy="782202"/>
          </a:xfrm>
          <a:prstGeom prst="rect">
            <a:avLst/>
          </a:prstGeom>
          <a:noFill/>
        </p:spPr>
        <p:txBody>
          <a:bodyPr wrap="square" lIns="91440" tIns="45720" rIns="91440" bIns="45720" rtlCol="0" anchor="t">
            <a:spAutoFit/>
          </a:bodyPr>
          <a:lstStyle>
            <a:defPPr>
              <a:defRPr lang="en-US"/>
            </a:defPPr>
            <a:lvl1pPr>
              <a:lnSpc>
                <a:spcPct val="80000"/>
              </a:lnSpc>
              <a:defRPr sz="4800">
                <a:latin typeface="+mj-lt"/>
              </a:defRPr>
            </a:lvl1pPr>
          </a:lstStyle>
          <a:p>
            <a:r>
              <a:rPr lang="en-ID" sz="5400" b="1">
                <a:latin typeface="Kensington Test Compressed"/>
              </a:rPr>
              <a:t>Equality and Diversity Monitoring Form 2026/27</a:t>
            </a:r>
            <a:endParaRPr lang="en-ID" sz="6000" b="1" dirty="0">
              <a:latin typeface="Kensington Test Compressed"/>
            </a:endParaRPr>
          </a:p>
        </p:txBody>
      </p:sp>
      <p:pic>
        <p:nvPicPr>
          <p:cNvPr id="5" name="Picture 4">
            <a:extLst>
              <a:ext uri="{FF2B5EF4-FFF2-40B4-BE49-F238E27FC236}">
                <a16:creationId xmlns:a16="http://schemas.microsoft.com/office/drawing/2014/main" id="{7D7BFEE4-2464-A4F1-E578-E0C84AEA36F1}"/>
              </a:ext>
            </a:extLst>
          </p:cNvPr>
          <p:cNvPicPr>
            <a:picLocks noChangeAspect="1"/>
          </p:cNvPicPr>
          <p:nvPr/>
        </p:nvPicPr>
        <p:blipFill>
          <a:blip r:embed="rId2"/>
          <a:stretch>
            <a:fillRect/>
          </a:stretch>
        </p:blipFill>
        <p:spPr>
          <a:xfrm rot="10800000">
            <a:off x="10466178" y="-17317"/>
            <a:ext cx="1725822" cy="1133181"/>
          </a:xfrm>
          <a:prstGeom prst="rect">
            <a:avLst/>
          </a:prstGeom>
        </p:spPr>
      </p:pic>
      <p:sp>
        <p:nvSpPr>
          <p:cNvPr id="2" name="TextBox 1">
            <a:extLst>
              <a:ext uri="{FF2B5EF4-FFF2-40B4-BE49-F238E27FC236}">
                <a16:creationId xmlns:a16="http://schemas.microsoft.com/office/drawing/2014/main" id="{17F4FCD3-3F6E-30A2-6778-DBB634C93D36}"/>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pic>
        <p:nvPicPr>
          <p:cNvPr id="6" name="Picture 5" descr="A qr code on a blue background&#10;&#10;AI-generated content may be incorrect.">
            <a:extLst>
              <a:ext uri="{FF2B5EF4-FFF2-40B4-BE49-F238E27FC236}">
                <a16:creationId xmlns:a16="http://schemas.microsoft.com/office/drawing/2014/main" id="{193B2D1A-1AA0-BD29-9622-806E2F5B1D59}"/>
              </a:ext>
            </a:extLst>
          </p:cNvPr>
          <p:cNvPicPr>
            <a:picLocks noChangeAspect="1"/>
          </p:cNvPicPr>
          <p:nvPr/>
        </p:nvPicPr>
        <p:blipFill>
          <a:blip r:embed="rId3"/>
          <a:srcRect l="21821" t="32798" r="21017" b="11052"/>
          <a:stretch>
            <a:fillRect/>
          </a:stretch>
        </p:blipFill>
        <p:spPr>
          <a:xfrm>
            <a:off x="3878856" y="1716795"/>
            <a:ext cx="3920171" cy="3850767"/>
          </a:xfrm>
          <a:prstGeom prst="rect">
            <a:avLst/>
          </a:prstGeom>
        </p:spPr>
      </p:pic>
    </p:spTree>
    <p:extLst>
      <p:ext uri="{BB962C8B-B14F-4D97-AF65-F5344CB8AC3E}">
        <p14:creationId xmlns:p14="http://schemas.microsoft.com/office/powerpoint/2010/main" val="2575776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336F3-F700-FA76-9A06-451B0E3CE98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125D2E4-0D72-2577-3439-3EC01DAB8107}"/>
              </a:ext>
            </a:extLst>
          </p:cNvPr>
          <p:cNvSpPr/>
          <p:nvPr/>
        </p:nvSpPr>
        <p:spPr>
          <a:xfrm>
            <a:off x="0" y="0"/>
            <a:ext cx="6096000" cy="696393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EC02930-5999-44B3-8349-7CC74152B829}"/>
              </a:ext>
            </a:extLst>
          </p:cNvPr>
          <p:cNvSpPr txBox="1"/>
          <p:nvPr/>
        </p:nvSpPr>
        <p:spPr>
          <a:xfrm>
            <a:off x="516955" y="526400"/>
            <a:ext cx="2276476" cy="1569660"/>
          </a:xfrm>
          <a:prstGeom prst="rect">
            <a:avLst/>
          </a:prstGeom>
          <a:noFill/>
        </p:spPr>
        <p:txBody>
          <a:bodyPr wrap="square" lIns="91440" tIns="45720" rIns="91440" bIns="45720" rtlCol="0" anchor="t">
            <a:spAutoFit/>
          </a:bodyPr>
          <a:lstStyle/>
          <a:p>
            <a:r>
              <a:rPr lang="en-US" sz="3200" b="1" dirty="0">
                <a:solidFill>
                  <a:schemeClr val="bg1"/>
                </a:solidFill>
                <a:latin typeface="Kensington Test Compressed"/>
              </a:rPr>
              <a:t>1. Who and what are the </a:t>
            </a:r>
            <a:r>
              <a:rPr lang="en-US" sz="3200" b="1">
                <a:solidFill>
                  <a:schemeClr val="bg1"/>
                </a:solidFill>
                <a:latin typeface="Kensington Test Compressed"/>
              </a:rPr>
              <a:t>Communities</a:t>
            </a:r>
            <a:endParaRPr lang="en-ID" sz="3200" b="1">
              <a:solidFill>
                <a:schemeClr val="bg1"/>
              </a:solidFill>
              <a:latin typeface="Kensington Test Compressed"/>
            </a:endParaRPr>
          </a:p>
        </p:txBody>
      </p:sp>
      <p:sp>
        <p:nvSpPr>
          <p:cNvPr id="29" name="TextBox 28">
            <a:extLst>
              <a:ext uri="{FF2B5EF4-FFF2-40B4-BE49-F238E27FC236}">
                <a16:creationId xmlns:a16="http://schemas.microsoft.com/office/drawing/2014/main" id="{0F62B767-7A89-9DEB-60CC-CECC5602BAF1}"/>
              </a:ext>
            </a:extLst>
          </p:cNvPr>
          <p:cNvSpPr txBox="1"/>
          <p:nvPr/>
        </p:nvSpPr>
        <p:spPr>
          <a:xfrm>
            <a:off x="516955" y="2444993"/>
            <a:ext cx="2276476" cy="584775"/>
          </a:xfrm>
          <a:prstGeom prst="rect">
            <a:avLst/>
          </a:prstGeom>
          <a:noFill/>
        </p:spPr>
        <p:txBody>
          <a:bodyPr wrap="square" rtlCol="0">
            <a:spAutoFit/>
          </a:bodyPr>
          <a:lstStyle/>
          <a:p>
            <a:r>
              <a:rPr lang="en-ID" sz="3200" b="1" dirty="0">
                <a:solidFill>
                  <a:schemeClr val="bg1"/>
                </a:solidFill>
                <a:latin typeface="Kensington Test Compressed" pitchFamily="2" charset="0"/>
              </a:rPr>
              <a:t>2. Memberships</a:t>
            </a:r>
          </a:p>
        </p:txBody>
      </p:sp>
      <p:sp>
        <p:nvSpPr>
          <p:cNvPr id="31" name="TextBox 30">
            <a:extLst>
              <a:ext uri="{FF2B5EF4-FFF2-40B4-BE49-F238E27FC236}">
                <a16:creationId xmlns:a16="http://schemas.microsoft.com/office/drawing/2014/main" id="{CB0DE520-384F-3165-0697-B9DD60800CE0}"/>
              </a:ext>
            </a:extLst>
          </p:cNvPr>
          <p:cNvSpPr txBox="1"/>
          <p:nvPr/>
        </p:nvSpPr>
        <p:spPr>
          <a:xfrm>
            <a:off x="568493" y="3681664"/>
            <a:ext cx="2276476" cy="584775"/>
          </a:xfrm>
          <a:prstGeom prst="rect">
            <a:avLst/>
          </a:prstGeom>
          <a:noFill/>
        </p:spPr>
        <p:txBody>
          <a:bodyPr wrap="square" rtlCol="0">
            <a:spAutoFit/>
          </a:bodyPr>
          <a:lstStyle/>
          <a:p>
            <a:r>
              <a:rPr lang="en-ID" sz="3200" b="1" dirty="0">
                <a:solidFill>
                  <a:schemeClr val="bg1"/>
                </a:solidFill>
                <a:latin typeface="Kensington Test Compressed" pitchFamily="2" charset="0"/>
              </a:rPr>
              <a:t>3. Funding</a:t>
            </a:r>
          </a:p>
        </p:txBody>
      </p:sp>
      <p:sp>
        <p:nvSpPr>
          <p:cNvPr id="33" name="TextBox 32">
            <a:extLst>
              <a:ext uri="{FF2B5EF4-FFF2-40B4-BE49-F238E27FC236}">
                <a16:creationId xmlns:a16="http://schemas.microsoft.com/office/drawing/2014/main" id="{D62704EB-1F10-D75C-778B-7049A1B14F38}"/>
              </a:ext>
            </a:extLst>
          </p:cNvPr>
          <p:cNvSpPr txBox="1"/>
          <p:nvPr/>
        </p:nvSpPr>
        <p:spPr>
          <a:xfrm>
            <a:off x="576715" y="4906523"/>
            <a:ext cx="2276476" cy="584775"/>
          </a:xfrm>
          <a:prstGeom prst="rect">
            <a:avLst/>
          </a:prstGeom>
          <a:noFill/>
        </p:spPr>
        <p:txBody>
          <a:bodyPr wrap="square" rtlCol="0">
            <a:spAutoFit/>
          </a:bodyPr>
          <a:lstStyle/>
          <a:p>
            <a:r>
              <a:rPr lang="en-ID" sz="3200" b="1" dirty="0">
                <a:solidFill>
                  <a:schemeClr val="bg1"/>
                </a:solidFill>
                <a:latin typeface="Kensington Test Compressed" pitchFamily="2" charset="0"/>
              </a:rPr>
              <a:t>4. Support</a:t>
            </a:r>
          </a:p>
        </p:txBody>
      </p:sp>
      <p:cxnSp>
        <p:nvCxnSpPr>
          <p:cNvPr id="36" name="Straight Connector 35">
            <a:extLst>
              <a:ext uri="{FF2B5EF4-FFF2-40B4-BE49-F238E27FC236}">
                <a16:creationId xmlns:a16="http://schemas.microsoft.com/office/drawing/2014/main" id="{5EC26FDE-E8CF-961C-8918-C16908187E57}"/>
              </a:ext>
            </a:extLst>
          </p:cNvPr>
          <p:cNvCxnSpPr/>
          <p:nvPr/>
        </p:nvCxnSpPr>
        <p:spPr>
          <a:xfrm>
            <a:off x="3237064"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2607951E-CEB8-EDA7-EB79-47BE9475F754}"/>
              </a:ext>
            </a:extLst>
          </p:cNvPr>
          <p:cNvSpPr txBox="1"/>
          <p:nvPr/>
        </p:nvSpPr>
        <p:spPr>
          <a:xfrm>
            <a:off x="3696600" y="520719"/>
            <a:ext cx="1971673" cy="1569660"/>
          </a:xfrm>
          <a:prstGeom prst="rect">
            <a:avLst/>
          </a:prstGeom>
          <a:noFill/>
        </p:spPr>
        <p:txBody>
          <a:bodyPr wrap="square" rtlCol="0">
            <a:spAutoFit/>
          </a:bodyPr>
          <a:lstStyle/>
          <a:p>
            <a:r>
              <a:rPr lang="en-US" sz="3200" b="1" dirty="0">
                <a:solidFill>
                  <a:schemeClr val="bg1"/>
                </a:solidFill>
                <a:latin typeface="Kensington Test Compressed" pitchFamily="2" charset="0"/>
              </a:rPr>
              <a:t>5. Community Officer Teams Channel</a:t>
            </a:r>
            <a:endParaRPr lang="en-ID" sz="3200" b="1" dirty="0">
              <a:solidFill>
                <a:schemeClr val="bg1"/>
              </a:solidFill>
              <a:latin typeface="Kensington Test Compressed" pitchFamily="2" charset="0"/>
            </a:endParaRPr>
          </a:p>
        </p:txBody>
      </p:sp>
      <p:sp>
        <p:nvSpPr>
          <p:cNvPr id="38" name="TextBox 37">
            <a:extLst>
              <a:ext uri="{FF2B5EF4-FFF2-40B4-BE49-F238E27FC236}">
                <a16:creationId xmlns:a16="http://schemas.microsoft.com/office/drawing/2014/main" id="{3E522B5E-2352-AFF4-9710-7E320E353004}"/>
              </a:ext>
            </a:extLst>
          </p:cNvPr>
          <p:cNvSpPr txBox="1"/>
          <p:nvPr/>
        </p:nvSpPr>
        <p:spPr>
          <a:xfrm>
            <a:off x="3658522" y="2315621"/>
            <a:ext cx="1971673" cy="1077218"/>
          </a:xfrm>
          <a:prstGeom prst="rect">
            <a:avLst/>
          </a:prstGeom>
          <a:noFill/>
        </p:spPr>
        <p:txBody>
          <a:bodyPr wrap="square" rtlCol="0">
            <a:spAutoFit/>
          </a:bodyPr>
          <a:lstStyle/>
          <a:p>
            <a:r>
              <a:rPr lang="en-ID" sz="3200" b="1" dirty="0">
                <a:solidFill>
                  <a:schemeClr val="bg1"/>
                </a:solidFill>
                <a:latin typeface="Kensington Test Compressed" pitchFamily="2" charset="0"/>
              </a:rPr>
              <a:t>6. Training &amp; Expectations </a:t>
            </a:r>
          </a:p>
        </p:txBody>
      </p:sp>
      <p:sp>
        <p:nvSpPr>
          <p:cNvPr id="40" name="TextBox 39">
            <a:extLst>
              <a:ext uri="{FF2B5EF4-FFF2-40B4-BE49-F238E27FC236}">
                <a16:creationId xmlns:a16="http://schemas.microsoft.com/office/drawing/2014/main" id="{89A053C7-A1B3-05DC-2AF7-EFF70C6FE59F}"/>
              </a:ext>
            </a:extLst>
          </p:cNvPr>
          <p:cNvSpPr txBox="1"/>
          <p:nvPr/>
        </p:nvSpPr>
        <p:spPr>
          <a:xfrm>
            <a:off x="3658522" y="3652150"/>
            <a:ext cx="1971673" cy="1077218"/>
          </a:xfrm>
          <a:prstGeom prst="rect">
            <a:avLst/>
          </a:prstGeom>
          <a:noFill/>
        </p:spPr>
        <p:txBody>
          <a:bodyPr wrap="square" rtlCol="0">
            <a:spAutoFit/>
          </a:bodyPr>
          <a:lstStyle/>
          <a:p>
            <a:r>
              <a:rPr lang="en-ID" sz="3200" b="1" dirty="0">
                <a:solidFill>
                  <a:schemeClr val="bg1"/>
                </a:solidFill>
                <a:latin typeface="Kensington Test Compressed" pitchFamily="2" charset="0"/>
              </a:rPr>
              <a:t>7. Community Councils</a:t>
            </a:r>
          </a:p>
        </p:txBody>
      </p:sp>
      <p:sp>
        <p:nvSpPr>
          <p:cNvPr id="41" name="Oval 40">
            <a:extLst>
              <a:ext uri="{FF2B5EF4-FFF2-40B4-BE49-F238E27FC236}">
                <a16:creationId xmlns:a16="http://schemas.microsoft.com/office/drawing/2014/main" id="{67863735-02C4-9069-D62A-237FDF52333C}"/>
              </a:ext>
            </a:extLst>
          </p:cNvPr>
          <p:cNvSpPr/>
          <p:nvPr/>
        </p:nvSpPr>
        <p:spPr>
          <a:xfrm>
            <a:off x="3124194" y="833321"/>
            <a:ext cx="225739" cy="22573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2" name="Oval 41">
            <a:extLst>
              <a:ext uri="{FF2B5EF4-FFF2-40B4-BE49-F238E27FC236}">
                <a16:creationId xmlns:a16="http://schemas.microsoft.com/office/drawing/2014/main" id="{830C4203-6DF7-94E7-FAD2-67EEE1C66C4E}"/>
              </a:ext>
            </a:extLst>
          </p:cNvPr>
          <p:cNvSpPr/>
          <p:nvPr/>
        </p:nvSpPr>
        <p:spPr>
          <a:xfrm>
            <a:off x="3124194" y="2173194"/>
            <a:ext cx="225739" cy="22573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3" name="Oval 42">
            <a:extLst>
              <a:ext uri="{FF2B5EF4-FFF2-40B4-BE49-F238E27FC236}">
                <a16:creationId xmlns:a16="http://schemas.microsoft.com/office/drawing/2014/main" id="{7B57AF66-42DD-BBD7-0EC1-B4A2C9C59EA0}"/>
              </a:ext>
            </a:extLst>
          </p:cNvPr>
          <p:cNvSpPr/>
          <p:nvPr/>
        </p:nvSpPr>
        <p:spPr>
          <a:xfrm>
            <a:off x="3124194" y="3600252"/>
            <a:ext cx="225739" cy="22573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4" name="Oval 43">
            <a:extLst>
              <a:ext uri="{FF2B5EF4-FFF2-40B4-BE49-F238E27FC236}">
                <a16:creationId xmlns:a16="http://schemas.microsoft.com/office/drawing/2014/main" id="{BE9AD69D-D9A7-BEB4-6636-AAE4BED841F3}"/>
              </a:ext>
            </a:extLst>
          </p:cNvPr>
          <p:cNvSpPr/>
          <p:nvPr/>
        </p:nvSpPr>
        <p:spPr>
          <a:xfrm>
            <a:off x="3124194" y="5027310"/>
            <a:ext cx="225739" cy="22573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 name="Rectangle 1">
            <a:extLst>
              <a:ext uri="{FF2B5EF4-FFF2-40B4-BE49-F238E27FC236}">
                <a16:creationId xmlns:a16="http://schemas.microsoft.com/office/drawing/2014/main" id="{9CA4A773-7885-ECE7-54B7-6561B86527D5}"/>
              </a:ext>
            </a:extLst>
          </p:cNvPr>
          <p:cNvSpPr/>
          <p:nvPr/>
        </p:nvSpPr>
        <p:spPr>
          <a:xfrm>
            <a:off x="6096000" y="0"/>
            <a:ext cx="6096000" cy="691250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28E00EFB-31A4-F08A-DE2C-633F2EB5E6CC}"/>
              </a:ext>
            </a:extLst>
          </p:cNvPr>
          <p:cNvSpPr txBox="1"/>
          <p:nvPr/>
        </p:nvSpPr>
        <p:spPr>
          <a:xfrm>
            <a:off x="6346556" y="1311308"/>
            <a:ext cx="5609623" cy="5329792"/>
          </a:xfrm>
          <a:prstGeom prst="rect">
            <a:avLst/>
          </a:prstGeom>
          <a:noFill/>
        </p:spPr>
        <p:txBody>
          <a:bodyPr wrap="square" lIns="91440" tIns="45720" rIns="91440" bIns="45720" rtlCol="0" anchor="t">
            <a:spAutoFit/>
          </a:bodyPr>
          <a:lstStyle/>
          <a:p>
            <a:pPr>
              <a:lnSpc>
                <a:spcPct val="130000"/>
              </a:lnSpc>
            </a:pPr>
            <a:r>
              <a:rPr lang="en-US" sz="2400" dirty="0"/>
              <a:t>All information can be found in the Postgraduate and Inclusion Communities handbook, your job description document or your handover. </a:t>
            </a:r>
          </a:p>
          <a:p>
            <a:pPr>
              <a:lnSpc>
                <a:spcPct val="130000"/>
              </a:lnSpc>
            </a:pPr>
            <a:endParaRPr lang="en-US" sz="2400" dirty="0"/>
          </a:p>
          <a:p>
            <a:pPr>
              <a:lnSpc>
                <a:spcPct val="130000"/>
              </a:lnSpc>
            </a:pPr>
            <a:r>
              <a:rPr lang="en-US" sz="2400" dirty="0"/>
              <a:t>Further, your 121’s with Fran can go over any information and you’re more than welcome to book a meeting with Fran during the summer. </a:t>
            </a:r>
          </a:p>
        </p:txBody>
      </p:sp>
      <p:sp>
        <p:nvSpPr>
          <p:cNvPr id="3" name="TextBox 2">
            <a:extLst>
              <a:ext uri="{FF2B5EF4-FFF2-40B4-BE49-F238E27FC236}">
                <a16:creationId xmlns:a16="http://schemas.microsoft.com/office/drawing/2014/main" id="{8ACE02F5-4F48-8CA7-91D6-767A6A49B7CD}"/>
              </a:ext>
            </a:extLst>
          </p:cNvPr>
          <p:cNvSpPr txBox="1"/>
          <p:nvPr/>
        </p:nvSpPr>
        <p:spPr>
          <a:xfrm>
            <a:off x="7294245" y="490832"/>
            <a:ext cx="4897755" cy="774764"/>
          </a:xfrm>
          <a:prstGeom prst="rect">
            <a:avLst/>
          </a:prstGeom>
          <a:noFill/>
        </p:spPr>
        <p:txBody>
          <a:bodyPr wrap="square" rtlCol="0">
            <a:spAutoFit/>
          </a:bodyPr>
          <a:lstStyle>
            <a:defPPr>
              <a:defRPr lang="en-US"/>
            </a:defPPr>
            <a:lvl1pPr>
              <a:lnSpc>
                <a:spcPct val="80000"/>
              </a:lnSpc>
              <a:defRPr sz="4800">
                <a:latin typeface="+mj-lt"/>
              </a:defRPr>
            </a:lvl1pPr>
          </a:lstStyle>
          <a:p>
            <a:r>
              <a:rPr lang="en-ID" sz="5400" b="1" dirty="0">
                <a:latin typeface="Kensington Test Compressed" pitchFamily="2" charset="0"/>
              </a:rPr>
              <a:t>What we’ll cover</a:t>
            </a:r>
          </a:p>
        </p:txBody>
      </p:sp>
      <p:sp>
        <p:nvSpPr>
          <p:cNvPr id="8" name="TextBox 7">
            <a:extLst>
              <a:ext uri="{FF2B5EF4-FFF2-40B4-BE49-F238E27FC236}">
                <a16:creationId xmlns:a16="http://schemas.microsoft.com/office/drawing/2014/main" id="{C322A474-6950-0760-16C6-F45D9A4C6509}"/>
              </a:ext>
            </a:extLst>
          </p:cNvPr>
          <p:cNvSpPr txBox="1"/>
          <p:nvPr/>
        </p:nvSpPr>
        <p:spPr>
          <a:xfrm>
            <a:off x="695325" y="6424998"/>
            <a:ext cx="4261718" cy="369332"/>
          </a:xfrm>
          <a:prstGeom prst="rect">
            <a:avLst/>
          </a:prstGeom>
          <a:noFill/>
        </p:spPr>
        <p:txBody>
          <a:bodyPr wrap="square" rtlCol="0">
            <a:spAutoFit/>
          </a:bodyPr>
          <a:lstStyle/>
          <a:p>
            <a:r>
              <a:rPr lang="en-US" b="1" dirty="0">
                <a:latin typeface="Kensington Test Compressed" pitchFamily="2" charset="0"/>
              </a:rPr>
              <a:t>STUDENT LEADER CONFERENCE</a:t>
            </a:r>
            <a:endParaRPr lang="en-ID" b="1" dirty="0">
              <a:latin typeface="Kensington Test Compressed" pitchFamily="2" charset="0"/>
            </a:endParaRPr>
          </a:p>
        </p:txBody>
      </p:sp>
      <p:sp>
        <p:nvSpPr>
          <p:cNvPr id="4" name="TextBox 3">
            <a:extLst>
              <a:ext uri="{FF2B5EF4-FFF2-40B4-BE49-F238E27FC236}">
                <a16:creationId xmlns:a16="http://schemas.microsoft.com/office/drawing/2014/main" id="{9875ED5D-FFF0-EE68-BA9B-95D4EC1CDDBA}"/>
              </a:ext>
            </a:extLst>
          </p:cNvPr>
          <p:cNvSpPr txBox="1"/>
          <p:nvPr/>
        </p:nvSpPr>
        <p:spPr>
          <a:xfrm>
            <a:off x="3659014" y="4952689"/>
            <a:ext cx="2009259" cy="1569660"/>
          </a:xfrm>
          <a:prstGeom prst="rect">
            <a:avLst/>
          </a:prstGeom>
          <a:noFill/>
        </p:spPr>
        <p:txBody>
          <a:bodyPr wrap="square" lIns="91440" tIns="45720" rIns="91440" bIns="45720" rtlCol="0" anchor="t">
            <a:spAutoFit/>
          </a:bodyPr>
          <a:lstStyle/>
          <a:p>
            <a:r>
              <a:rPr lang="en-ID" sz="3200" b="1" dirty="0">
                <a:solidFill>
                  <a:schemeClr val="bg1"/>
                </a:solidFill>
                <a:latin typeface="Kensington Test Compressed"/>
              </a:rPr>
              <a:t>8. </a:t>
            </a:r>
            <a:r>
              <a:rPr lang="en-ID" sz="3200" b="1">
                <a:solidFill>
                  <a:schemeClr val="bg1"/>
                </a:solidFill>
                <a:latin typeface="Kensington Test Compressed"/>
              </a:rPr>
              <a:t>Excepted</a:t>
            </a:r>
            <a:r>
              <a:rPr lang="en-ID" sz="3200" b="1" dirty="0">
                <a:solidFill>
                  <a:schemeClr val="bg1"/>
                </a:solidFill>
                <a:latin typeface="Kensington Test Compressed"/>
              </a:rPr>
              <a:t> Democratic Engagement </a:t>
            </a:r>
            <a:endParaRPr lang="en-ID" sz="3200" b="1" dirty="0">
              <a:solidFill>
                <a:schemeClr val="bg1"/>
              </a:solidFill>
              <a:latin typeface="Kensington Test Compressed" pitchFamily="2" charset="0"/>
            </a:endParaRPr>
          </a:p>
        </p:txBody>
      </p:sp>
    </p:spTree>
    <p:extLst>
      <p:ext uri="{BB962C8B-B14F-4D97-AF65-F5344CB8AC3E}">
        <p14:creationId xmlns:p14="http://schemas.microsoft.com/office/powerpoint/2010/main" val="1203848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303FC-880A-C728-6826-A831040E464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D4F041-4035-74ED-7E84-CDD379E4591C}"/>
              </a:ext>
            </a:extLst>
          </p:cNvPr>
          <p:cNvSpPr txBox="1"/>
          <p:nvPr/>
        </p:nvSpPr>
        <p:spPr>
          <a:xfrm>
            <a:off x="2961925" y="1937783"/>
            <a:ext cx="6268149" cy="2242089"/>
          </a:xfrm>
          <a:prstGeom prst="rect">
            <a:avLst/>
          </a:prstGeom>
          <a:noFill/>
        </p:spPr>
        <p:txBody>
          <a:bodyPr wrap="square" lIns="91440" tIns="45720" rIns="91440" bIns="45720" rtlCol="0" anchor="t">
            <a:spAutoFit/>
          </a:bodyPr>
          <a:lstStyle>
            <a:defPPr>
              <a:defRPr lang="en-US"/>
            </a:defPPr>
            <a:lvl1pPr>
              <a:lnSpc>
                <a:spcPct val="80000"/>
              </a:lnSpc>
              <a:defRPr sz="4800">
                <a:latin typeface="+mj-lt"/>
              </a:defRPr>
            </a:lvl1pPr>
          </a:lstStyle>
          <a:p>
            <a:pPr algn="ctr">
              <a:lnSpc>
                <a:spcPct val="70000"/>
              </a:lnSpc>
            </a:pPr>
            <a:r>
              <a:rPr lang="en-GB" sz="9600" b="1" dirty="0">
                <a:latin typeface="Kensington Test Compressed"/>
              </a:rPr>
              <a:t>Who and what are the </a:t>
            </a:r>
            <a:r>
              <a:rPr lang="en-GB" sz="9600" b="1">
                <a:latin typeface="Kensington Test Compressed"/>
              </a:rPr>
              <a:t>Communities</a:t>
            </a:r>
            <a:endParaRPr lang="en-ID" sz="9600" b="1">
              <a:latin typeface="Kensington Test Compressed"/>
            </a:endParaRPr>
          </a:p>
        </p:txBody>
      </p:sp>
      <p:sp>
        <p:nvSpPr>
          <p:cNvPr id="20" name="TextBox 19">
            <a:extLst>
              <a:ext uri="{FF2B5EF4-FFF2-40B4-BE49-F238E27FC236}">
                <a16:creationId xmlns:a16="http://schemas.microsoft.com/office/drawing/2014/main" id="{6C26A969-B16D-C608-5F12-D4E53C4F111B}"/>
              </a:ext>
            </a:extLst>
          </p:cNvPr>
          <p:cNvSpPr txBox="1"/>
          <p:nvPr/>
        </p:nvSpPr>
        <p:spPr>
          <a:xfrm>
            <a:off x="695325" y="6424998"/>
            <a:ext cx="4261718" cy="369332"/>
          </a:xfrm>
          <a:prstGeom prst="rect">
            <a:avLst/>
          </a:prstGeom>
          <a:noFill/>
        </p:spPr>
        <p:txBody>
          <a:bodyPr wrap="square" rtlCol="0">
            <a:spAutoFit/>
          </a:bodyPr>
          <a:lstStyle/>
          <a:p>
            <a:r>
              <a:rPr lang="en-US" b="1" dirty="0">
                <a:latin typeface="Kensington Test Compressed" pitchFamily="2" charset="0"/>
              </a:rPr>
              <a:t>STUDENT LEADER CONFERENCE</a:t>
            </a:r>
            <a:endParaRPr lang="en-ID" b="1" dirty="0">
              <a:latin typeface="Kensington Test Compressed" pitchFamily="2" charset="0"/>
            </a:endParaRPr>
          </a:p>
        </p:txBody>
      </p:sp>
      <p:pic>
        <p:nvPicPr>
          <p:cNvPr id="2" name="Picture 1" descr="A black and yellow striped sign&#10;&#10;AI-generated content may be incorrect.">
            <a:extLst>
              <a:ext uri="{FF2B5EF4-FFF2-40B4-BE49-F238E27FC236}">
                <a16:creationId xmlns:a16="http://schemas.microsoft.com/office/drawing/2014/main" id="{2B75C432-3B90-131B-D32C-3171D3705497}"/>
              </a:ext>
            </a:extLst>
          </p:cNvPr>
          <p:cNvPicPr>
            <a:picLocks noChangeAspect="1"/>
          </p:cNvPicPr>
          <p:nvPr/>
        </p:nvPicPr>
        <p:blipFill>
          <a:blip r:embed="rId2"/>
          <a:stretch>
            <a:fillRect/>
          </a:stretch>
        </p:blipFill>
        <p:spPr>
          <a:xfrm>
            <a:off x="8746527" y="6152713"/>
            <a:ext cx="3535510" cy="699245"/>
          </a:xfrm>
          <a:prstGeom prst="rect">
            <a:avLst/>
          </a:prstGeom>
        </p:spPr>
      </p:pic>
    </p:spTree>
    <p:extLst>
      <p:ext uri="{BB962C8B-B14F-4D97-AF65-F5344CB8AC3E}">
        <p14:creationId xmlns:p14="http://schemas.microsoft.com/office/powerpoint/2010/main" val="1319772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DBCC6-228E-9672-D04A-A5B6631414D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0E0A41A-3CD7-D485-15FF-6E22B16AA79D}"/>
              </a:ext>
            </a:extLst>
          </p:cNvPr>
          <p:cNvSpPr txBox="1"/>
          <p:nvPr/>
        </p:nvSpPr>
        <p:spPr>
          <a:xfrm>
            <a:off x="221342" y="186325"/>
            <a:ext cx="8759133" cy="935513"/>
          </a:xfrm>
          <a:prstGeom prst="rect">
            <a:avLst/>
          </a:prstGeom>
          <a:noFill/>
        </p:spPr>
        <p:txBody>
          <a:bodyPr wrap="square" lIns="91440" tIns="45720" rIns="91440" bIns="45720" rtlCol="0" anchor="t">
            <a:spAutoFit/>
          </a:bodyPr>
          <a:lstStyle>
            <a:defPPr>
              <a:defRPr lang="en-US"/>
            </a:defPPr>
            <a:lvl1pPr>
              <a:lnSpc>
                <a:spcPct val="80000"/>
              </a:lnSpc>
              <a:defRPr sz="4800">
                <a:latin typeface="+mj-lt"/>
              </a:defRPr>
            </a:lvl1pPr>
          </a:lstStyle>
          <a:p>
            <a:pPr algn="ctr"/>
            <a:r>
              <a:rPr lang="en-ID" sz="6600" b="1">
                <a:latin typeface="Kensington Test Compressed"/>
              </a:rPr>
              <a:t>Who and what are the Communities</a:t>
            </a:r>
          </a:p>
        </p:txBody>
      </p:sp>
      <p:sp>
        <p:nvSpPr>
          <p:cNvPr id="17" name="TextBox 16">
            <a:extLst>
              <a:ext uri="{FF2B5EF4-FFF2-40B4-BE49-F238E27FC236}">
                <a16:creationId xmlns:a16="http://schemas.microsoft.com/office/drawing/2014/main" id="{64CD4EDD-2B52-A309-B636-A6C4629DB3FD}"/>
              </a:ext>
            </a:extLst>
          </p:cNvPr>
          <p:cNvSpPr txBox="1"/>
          <p:nvPr/>
        </p:nvSpPr>
        <p:spPr>
          <a:xfrm>
            <a:off x="372280" y="1374947"/>
            <a:ext cx="11447440" cy="4498796"/>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GB" sz="2400"/>
              <a:t>11 Autonomous bodies supported by the RHSU Constitution.</a:t>
            </a:r>
            <a:endParaRPr lang="en-GB" sz="2400" dirty="0"/>
          </a:p>
          <a:p>
            <a:pPr marL="342900" indent="-342900">
              <a:buFont typeface="Arial" panose="020B0604020202020204" pitchFamily="34" charset="0"/>
              <a:buChar char="•"/>
            </a:pPr>
            <a:r>
              <a:rPr lang="en-GB" sz="2400" dirty="0"/>
              <a:t>Responsible for working with the SU to secure the interest and rights of </a:t>
            </a:r>
            <a:r>
              <a:rPr lang="en-GB" sz="2400"/>
              <a:t>students. </a:t>
            </a:r>
          </a:p>
          <a:p>
            <a:pPr marL="342900" indent="-342900">
              <a:buFont typeface="Arial" panose="020B0604020202020204" pitchFamily="34" charset="0"/>
              <a:buChar char="•"/>
            </a:pPr>
            <a:r>
              <a:rPr lang="en-GB" sz="2400" dirty="0"/>
              <a:t>Coordinators of activities, events and campaigns e.g., Liberation History Months. </a:t>
            </a:r>
          </a:p>
          <a:p>
            <a:pPr marL="342900" indent="-342900">
              <a:buFont typeface="Arial" panose="020B0604020202020204" pitchFamily="34" charset="0"/>
              <a:buChar char="•"/>
            </a:pPr>
            <a:r>
              <a:rPr lang="en-GB" sz="2400"/>
              <a:t>Supporters of Student Group activities. </a:t>
            </a:r>
          </a:p>
          <a:p>
            <a:pPr marL="342900" indent="-342900">
              <a:buFont typeface="Arial" panose="020B0604020202020204" pitchFamily="34" charset="0"/>
              <a:buChar char="•"/>
            </a:pPr>
            <a:r>
              <a:rPr lang="en-GB" sz="2400"/>
              <a:t>Supporters of the Sabbatical Officer team in Priority 8 and projects relating to their work stream. </a:t>
            </a:r>
          </a:p>
          <a:p>
            <a:pPr marL="342900" indent="-342900">
              <a:buFont typeface="Arial" panose="020B0604020202020204" pitchFamily="34" charset="0"/>
              <a:buChar char="•"/>
            </a:pPr>
            <a:r>
              <a:rPr lang="en-GB" sz="2400" dirty="0"/>
              <a:t>Inclusion Communities are led by Community Officers – that's you! </a:t>
            </a:r>
          </a:p>
          <a:p>
            <a:pPr marL="457200" lvl="1" indent="0">
              <a:buNone/>
            </a:pPr>
            <a:endParaRPr lang="en-GB" sz="1800" dirty="0"/>
          </a:p>
          <a:p>
            <a:pPr marL="0" indent="0">
              <a:buNone/>
            </a:pPr>
            <a:r>
              <a:rPr lang="en-GB" sz="2400" dirty="0"/>
              <a:t>In short, you are here to improve your Community at Royal Holloway.</a:t>
            </a:r>
          </a:p>
          <a:p>
            <a:pPr algn="ctr">
              <a:lnSpc>
                <a:spcPct val="130000"/>
              </a:lnSpc>
            </a:pPr>
            <a:endParaRPr lang="en-US" sz="2400" dirty="0"/>
          </a:p>
        </p:txBody>
      </p:sp>
      <p:pic>
        <p:nvPicPr>
          <p:cNvPr id="5" name="Picture 4">
            <a:extLst>
              <a:ext uri="{FF2B5EF4-FFF2-40B4-BE49-F238E27FC236}">
                <a16:creationId xmlns:a16="http://schemas.microsoft.com/office/drawing/2014/main" id="{6D5A9119-411F-E2E9-2485-6F2C6D9D9364}"/>
              </a:ext>
            </a:extLst>
          </p:cNvPr>
          <p:cNvPicPr>
            <a:picLocks noChangeAspect="1"/>
          </p:cNvPicPr>
          <p:nvPr/>
        </p:nvPicPr>
        <p:blipFill>
          <a:blip r:embed="rId2"/>
          <a:stretch>
            <a:fillRect/>
          </a:stretch>
        </p:blipFill>
        <p:spPr>
          <a:xfrm rot="10800000">
            <a:off x="10466178" y="-17317"/>
            <a:ext cx="1725822" cy="1133181"/>
          </a:xfrm>
          <a:prstGeom prst="rect">
            <a:avLst/>
          </a:prstGeom>
        </p:spPr>
      </p:pic>
      <p:sp>
        <p:nvSpPr>
          <p:cNvPr id="2" name="TextBox 1">
            <a:extLst>
              <a:ext uri="{FF2B5EF4-FFF2-40B4-BE49-F238E27FC236}">
                <a16:creationId xmlns:a16="http://schemas.microsoft.com/office/drawing/2014/main" id="{A2C5C4C3-614F-1CFB-DCF8-18BBE52C5F15}"/>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spTree>
    <p:extLst>
      <p:ext uri="{BB962C8B-B14F-4D97-AF65-F5344CB8AC3E}">
        <p14:creationId xmlns:p14="http://schemas.microsoft.com/office/powerpoint/2010/main" val="3047262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DBCC6-228E-9672-D04A-A5B6631414D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0E0A41A-3CD7-D485-15FF-6E22B16AA79D}"/>
              </a:ext>
            </a:extLst>
          </p:cNvPr>
          <p:cNvSpPr txBox="1"/>
          <p:nvPr/>
        </p:nvSpPr>
        <p:spPr>
          <a:xfrm>
            <a:off x="129535" y="186325"/>
            <a:ext cx="9007012" cy="935513"/>
          </a:xfrm>
          <a:prstGeom prst="rect">
            <a:avLst/>
          </a:prstGeom>
          <a:noFill/>
        </p:spPr>
        <p:txBody>
          <a:bodyPr wrap="square" lIns="91440" tIns="45720" rIns="91440" bIns="45720" rtlCol="0" anchor="t">
            <a:spAutoFit/>
          </a:bodyPr>
          <a:lstStyle>
            <a:defPPr>
              <a:defRPr lang="en-US"/>
            </a:defPPr>
            <a:lvl1pPr>
              <a:lnSpc>
                <a:spcPct val="80000"/>
              </a:lnSpc>
              <a:defRPr sz="4800">
                <a:latin typeface="+mj-lt"/>
              </a:defRPr>
            </a:lvl1pPr>
          </a:lstStyle>
          <a:p>
            <a:pPr algn="ctr"/>
            <a:r>
              <a:rPr lang="en-ID" sz="6600" b="1">
                <a:latin typeface="Kensington Test Compressed"/>
              </a:rPr>
              <a:t>Who and what are the Communities</a:t>
            </a:r>
          </a:p>
        </p:txBody>
      </p:sp>
      <p:sp>
        <p:nvSpPr>
          <p:cNvPr id="17" name="TextBox 16">
            <a:extLst>
              <a:ext uri="{FF2B5EF4-FFF2-40B4-BE49-F238E27FC236}">
                <a16:creationId xmlns:a16="http://schemas.microsoft.com/office/drawing/2014/main" id="{64CD4EDD-2B52-A309-B636-A6C4629DB3FD}"/>
              </a:ext>
            </a:extLst>
          </p:cNvPr>
          <p:cNvSpPr txBox="1"/>
          <p:nvPr/>
        </p:nvSpPr>
        <p:spPr>
          <a:xfrm>
            <a:off x="372280" y="1685392"/>
            <a:ext cx="11447440" cy="4249497"/>
          </a:xfrm>
          <a:prstGeom prst="rect">
            <a:avLst/>
          </a:prstGeom>
          <a:noFill/>
        </p:spPr>
        <p:txBody>
          <a:bodyPr wrap="square" lIns="91440" tIns="45720" rIns="91440" bIns="45720" rtlCol="0" anchor="t">
            <a:spAutoFit/>
          </a:bodyPr>
          <a:lstStyle/>
          <a:p>
            <a:pPr>
              <a:lnSpc>
                <a:spcPct val="130000"/>
              </a:lnSpc>
            </a:pPr>
            <a:r>
              <a:rPr lang="en-US" sz="2400" b="1" dirty="0"/>
              <a:t>Inclusion: </a:t>
            </a:r>
          </a:p>
          <a:p>
            <a:pPr marL="285750" indent="-285750">
              <a:lnSpc>
                <a:spcPct val="130000"/>
              </a:lnSpc>
              <a:buFont typeface="Arial" panose="020B0604020202020204" pitchFamily="34" charset="0"/>
              <a:buChar char="•"/>
            </a:pPr>
            <a:r>
              <a:rPr lang="en-US"/>
              <a:t>Black &amp; Global Majority Students. </a:t>
            </a:r>
          </a:p>
          <a:p>
            <a:pPr marL="285750" indent="-285750">
              <a:lnSpc>
                <a:spcPct val="130000"/>
              </a:lnSpc>
              <a:buFont typeface="Arial" panose="020B0604020202020204" pitchFamily="34" charset="0"/>
              <a:buChar char="•"/>
            </a:pPr>
            <a:r>
              <a:rPr lang="en-US"/>
              <a:t>Women Students. </a:t>
            </a:r>
          </a:p>
          <a:p>
            <a:pPr marL="285750" indent="-285750">
              <a:lnSpc>
                <a:spcPct val="130000"/>
              </a:lnSpc>
              <a:buFont typeface="Arial" panose="020B0604020202020204" pitchFamily="34" charset="0"/>
              <a:buChar char="•"/>
            </a:pPr>
            <a:r>
              <a:rPr lang="en-US"/>
              <a:t>LGBT+ Students. </a:t>
            </a:r>
          </a:p>
          <a:p>
            <a:pPr marL="285750" indent="-285750">
              <a:lnSpc>
                <a:spcPct val="130000"/>
              </a:lnSpc>
              <a:buFont typeface="Arial" panose="020B0604020202020204" pitchFamily="34" charset="0"/>
              <a:buChar char="•"/>
            </a:pPr>
            <a:r>
              <a:rPr lang="en-US"/>
              <a:t>Mature Students. </a:t>
            </a:r>
          </a:p>
          <a:p>
            <a:pPr marL="285750" indent="-285750">
              <a:lnSpc>
                <a:spcPct val="130000"/>
              </a:lnSpc>
              <a:buFont typeface="Arial" panose="020B0604020202020204" pitchFamily="34" charset="0"/>
              <a:buChar char="•"/>
            </a:pPr>
            <a:r>
              <a:rPr lang="en-US"/>
              <a:t>Parent &amp; Carer Student. </a:t>
            </a:r>
          </a:p>
          <a:p>
            <a:pPr marL="285750" indent="-285750">
              <a:lnSpc>
                <a:spcPct val="130000"/>
              </a:lnSpc>
              <a:buFont typeface="Arial" panose="020B0604020202020204" pitchFamily="34" charset="0"/>
              <a:buChar char="•"/>
            </a:pPr>
            <a:r>
              <a:rPr lang="en-US"/>
              <a:t>Commuting Students.</a:t>
            </a:r>
          </a:p>
          <a:p>
            <a:pPr marL="285750" indent="-285750">
              <a:lnSpc>
                <a:spcPct val="130000"/>
              </a:lnSpc>
              <a:buFont typeface="Arial" panose="020B0604020202020204" pitchFamily="34" charset="0"/>
              <a:buChar char="•"/>
            </a:pPr>
            <a:r>
              <a:rPr lang="en-US"/>
              <a:t>International Students. </a:t>
            </a:r>
          </a:p>
          <a:p>
            <a:pPr marL="285750" indent="-285750">
              <a:lnSpc>
                <a:spcPct val="130000"/>
              </a:lnSpc>
              <a:buFont typeface="Arial" panose="020B0604020202020204" pitchFamily="34" charset="0"/>
              <a:buChar char="•"/>
            </a:pPr>
            <a:r>
              <a:rPr lang="en-US"/>
              <a:t>Students of Faith. </a:t>
            </a:r>
          </a:p>
          <a:p>
            <a:pPr marL="285750" indent="-285750">
              <a:lnSpc>
                <a:spcPct val="130000"/>
              </a:lnSpc>
              <a:buFont typeface="Arial" panose="020B0604020202020204" pitchFamily="34" charset="0"/>
              <a:buChar char="•"/>
            </a:pPr>
            <a:r>
              <a:rPr lang="en-US"/>
              <a:t>Disabled Students. </a:t>
            </a:r>
          </a:p>
          <a:p>
            <a:pPr>
              <a:lnSpc>
                <a:spcPct val="130000"/>
              </a:lnSpc>
            </a:pPr>
            <a:r>
              <a:rPr lang="en-US" sz="2400" b="1" dirty="0"/>
              <a:t> </a:t>
            </a:r>
          </a:p>
        </p:txBody>
      </p:sp>
      <p:pic>
        <p:nvPicPr>
          <p:cNvPr id="5" name="Picture 4">
            <a:extLst>
              <a:ext uri="{FF2B5EF4-FFF2-40B4-BE49-F238E27FC236}">
                <a16:creationId xmlns:a16="http://schemas.microsoft.com/office/drawing/2014/main" id="{6D5A9119-411F-E2E9-2485-6F2C6D9D9364}"/>
              </a:ext>
            </a:extLst>
          </p:cNvPr>
          <p:cNvPicPr>
            <a:picLocks noChangeAspect="1"/>
          </p:cNvPicPr>
          <p:nvPr/>
        </p:nvPicPr>
        <p:blipFill>
          <a:blip r:embed="rId2"/>
          <a:stretch>
            <a:fillRect/>
          </a:stretch>
        </p:blipFill>
        <p:spPr>
          <a:xfrm rot="10800000">
            <a:off x="10466178" y="-17317"/>
            <a:ext cx="1725822" cy="1133181"/>
          </a:xfrm>
          <a:prstGeom prst="rect">
            <a:avLst/>
          </a:prstGeom>
        </p:spPr>
      </p:pic>
      <p:sp>
        <p:nvSpPr>
          <p:cNvPr id="2" name="TextBox 1">
            <a:extLst>
              <a:ext uri="{FF2B5EF4-FFF2-40B4-BE49-F238E27FC236}">
                <a16:creationId xmlns:a16="http://schemas.microsoft.com/office/drawing/2014/main" id="{A2C5C4C3-614F-1CFB-DCF8-18BBE52C5F15}"/>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sp>
        <p:nvSpPr>
          <p:cNvPr id="4" name="TextBox 3">
            <a:extLst>
              <a:ext uri="{FF2B5EF4-FFF2-40B4-BE49-F238E27FC236}">
                <a16:creationId xmlns:a16="http://schemas.microsoft.com/office/drawing/2014/main" id="{7A0CB1C7-18A3-7817-85B2-8E6F3DD4312B}"/>
              </a:ext>
            </a:extLst>
          </p:cNvPr>
          <p:cNvSpPr txBox="1"/>
          <p:nvPr/>
        </p:nvSpPr>
        <p:spPr>
          <a:xfrm>
            <a:off x="6795246" y="1685392"/>
            <a:ext cx="4195482" cy="1569660"/>
          </a:xfrm>
          <a:prstGeom prst="rect">
            <a:avLst/>
          </a:prstGeom>
          <a:noFill/>
        </p:spPr>
        <p:txBody>
          <a:bodyPr wrap="square" lIns="91440" tIns="45720" rIns="91440" bIns="45720" rtlCol="0" anchor="t">
            <a:spAutoFit/>
          </a:bodyPr>
          <a:lstStyle/>
          <a:p>
            <a:pPr>
              <a:lnSpc>
                <a:spcPct val="130000"/>
              </a:lnSpc>
            </a:pPr>
            <a:r>
              <a:rPr lang="en-US" sz="2400" b="1"/>
              <a:t>Postgraduate:</a:t>
            </a:r>
          </a:p>
          <a:p>
            <a:pPr marL="342900" indent="-342900">
              <a:lnSpc>
                <a:spcPct val="130000"/>
              </a:lnSpc>
              <a:buFont typeface="Arial" panose="020B0604020202020204" pitchFamily="34" charset="0"/>
              <a:buChar char="•"/>
            </a:pPr>
            <a:r>
              <a:rPr lang="en-US"/>
              <a:t>PGR Students. </a:t>
            </a:r>
          </a:p>
          <a:p>
            <a:pPr marL="342900" indent="-342900">
              <a:lnSpc>
                <a:spcPct val="130000"/>
              </a:lnSpc>
              <a:buFont typeface="Arial" panose="020B0604020202020204" pitchFamily="34" charset="0"/>
              <a:buChar char="•"/>
            </a:pPr>
            <a:r>
              <a:rPr lang="en-US"/>
              <a:t>PGT Students. </a:t>
            </a:r>
            <a:endParaRPr lang="en-US" sz="2400" b="1" dirty="0"/>
          </a:p>
          <a:p>
            <a:endParaRPr lang="en-GB" dirty="0"/>
          </a:p>
        </p:txBody>
      </p:sp>
    </p:spTree>
    <p:extLst>
      <p:ext uri="{BB962C8B-B14F-4D97-AF65-F5344CB8AC3E}">
        <p14:creationId xmlns:p14="http://schemas.microsoft.com/office/powerpoint/2010/main" val="2150107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303FC-880A-C728-6826-A831040E464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ED4F041-4035-74ED-7E84-CDD379E4591C}"/>
              </a:ext>
            </a:extLst>
          </p:cNvPr>
          <p:cNvSpPr txBox="1"/>
          <p:nvPr/>
        </p:nvSpPr>
        <p:spPr>
          <a:xfrm>
            <a:off x="3383267" y="2825020"/>
            <a:ext cx="6268149" cy="1207959"/>
          </a:xfrm>
          <a:prstGeom prst="rect">
            <a:avLst/>
          </a:prstGeom>
          <a:noFill/>
        </p:spPr>
        <p:txBody>
          <a:bodyPr wrap="square" lIns="91440" tIns="45720" rIns="91440" bIns="45720" rtlCol="0" anchor="t">
            <a:spAutoFit/>
          </a:bodyPr>
          <a:lstStyle>
            <a:defPPr>
              <a:defRPr lang="en-US"/>
            </a:defPPr>
            <a:lvl1pPr>
              <a:lnSpc>
                <a:spcPct val="80000"/>
              </a:lnSpc>
              <a:defRPr sz="4800">
                <a:latin typeface="+mj-lt"/>
              </a:defRPr>
            </a:lvl1pPr>
          </a:lstStyle>
          <a:p>
            <a:pPr algn="ctr">
              <a:lnSpc>
                <a:spcPct val="70000"/>
              </a:lnSpc>
            </a:pPr>
            <a:r>
              <a:rPr lang="en-GB" sz="9600" b="1">
                <a:latin typeface="Kensington Test Compressed"/>
              </a:rPr>
              <a:t>Memberships </a:t>
            </a:r>
            <a:endParaRPr lang="en-ID" sz="9600" b="1">
              <a:latin typeface="Kensington Test Compressed"/>
            </a:endParaRPr>
          </a:p>
        </p:txBody>
      </p:sp>
      <p:sp>
        <p:nvSpPr>
          <p:cNvPr id="20" name="TextBox 19">
            <a:extLst>
              <a:ext uri="{FF2B5EF4-FFF2-40B4-BE49-F238E27FC236}">
                <a16:creationId xmlns:a16="http://schemas.microsoft.com/office/drawing/2014/main" id="{6C26A969-B16D-C608-5F12-D4E53C4F111B}"/>
              </a:ext>
            </a:extLst>
          </p:cNvPr>
          <p:cNvSpPr txBox="1"/>
          <p:nvPr/>
        </p:nvSpPr>
        <p:spPr>
          <a:xfrm>
            <a:off x="695325" y="6424998"/>
            <a:ext cx="4261718" cy="369332"/>
          </a:xfrm>
          <a:prstGeom prst="rect">
            <a:avLst/>
          </a:prstGeom>
          <a:noFill/>
        </p:spPr>
        <p:txBody>
          <a:bodyPr wrap="square" rtlCol="0">
            <a:spAutoFit/>
          </a:bodyPr>
          <a:lstStyle/>
          <a:p>
            <a:r>
              <a:rPr lang="en-US" b="1" dirty="0">
                <a:latin typeface="Kensington Test Compressed" pitchFamily="2" charset="0"/>
              </a:rPr>
              <a:t>STUDENT LEADER CONFERENCE</a:t>
            </a:r>
            <a:endParaRPr lang="en-ID" b="1" dirty="0">
              <a:latin typeface="Kensington Test Compressed" pitchFamily="2" charset="0"/>
            </a:endParaRPr>
          </a:p>
        </p:txBody>
      </p:sp>
      <p:pic>
        <p:nvPicPr>
          <p:cNvPr id="2" name="Picture 1" descr="A black and yellow striped sign&#10;&#10;AI-generated content may be incorrect.">
            <a:extLst>
              <a:ext uri="{FF2B5EF4-FFF2-40B4-BE49-F238E27FC236}">
                <a16:creationId xmlns:a16="http://schemas.microsoft.com/office/drawing/2014/main" id="{2B75C432-3B90-131B-D32C-3171D3705497}"/>
              </a:ext>
            </a:extLst>
          </p:cNvPr>
          <p:cNvPicPr>
            <a:picLocks noChangeAspect="1"/>
          </p:cNvPicPr>
          <p:nvPr/>
        </p:nvPicPr>
        <p:blipFill>
          <a:blip r:embed="rId2"/>
          <a:stretch>
            <a:fillRect/>
          </a:stretch>
        </p:blipFill>
        <p:spPr>
          <a:xfrm>
            <a:off x="8746527" y="6152713"/>
            <a:ext cx="3535510" cy="699245"/>
          </a:xfrm>
          <a:prstGeom prst="rect">
            <a:avLst/>
          </a:prstGeom>
        </p:spPr>
      </p:pic>
    </p:spTree>
    <p:extLst>
      <p:ext uri="{BB962C8B-B14F-4D97-AF65-F5344CB8AC3E}">
        <p14:creationId xmlns:p14="http://schemas.microsoft.com/office/powerpoint/2010/main" val="715236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DBCC6-228E-9672-D04A-A5B6631414D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0E0A41A-3CD7-D485-15FF-6E22B16AA79D}"/>
              </a:ext>
            </a:extLst>
          </p:cNvPr>
          <p:cNvSpPr txBox="1"/>
          <p:nvPr/>
        </p:nvSpPr>
        <p:spPr>
          <a:xfrm>
            <a:off x="184727" y="340453"/>
            <a:ext cx="4091437" cy="935513"/>
          </a:xfrm>
          <a:prstGeom prst="rect">
            <a:avLst/>
          </a:prstGeom>
          <a:noFill/>
        </p:spPr>
        <p:txBody>
          <a:bodyPr wrap="square" rtlCol="0">
            <a:spAutoFit/>
          </a:bodyPr>
          <a:lstStyle>
            <a:defPPr>
              <a:defRPr lang="en-US"/>
            </a:defPPr>
            <a:lvl1pPr>
              <a:lnSpc>
                <a:spcPct val="80000"/>
              </a:lnSpc>
              <a:defRPr sz="4800">
                <a:latin typeface="+mj-lt"/>
              </a:defRPr>
            </a:lvl1pPr>
          </a:lstStyle>
          <a:p>
            <a:r>
              <a:rPr lang="en-ID" sz="6600" b="1" dirty="0">
                <a:latin typeface="Kensington Test Compressed" pitchFamily="2" charset="0"/>
              </a:rPr>
              <a:t>Memberships</a:t>
            </a:r>
          </a:p>
        </p:txBody>
      </p:sp>
      <p:sp>
        <p:nvSpPr>
          <p:cNvPr id="17" name="TextBox 16">
            <a:extLst>
              <a:ext uri="{FF2B5EF4-FFF2-40B4-BE49-F238E27FC236}">
                <a16:creationId xmlns:a16="http://schemas.microsoft.com/office/drawing/2014/main" id="{64CD4EDD-2B52-A309-B636-A6C4629DB3FD}"/>
              </a:ext>
            </a:extLst>
          </p:cNvPr>
          <p:cNvSpPr txBox="1"/>
          <p:nvPr/>
        </p:nvSpPr>
        <p:spPr>
          <a:xfrm>
            <a:off x="111281" y="1359855"/>
            <a:ext cx="11447440" cy="4703339"/>
          </a:xfrm>
          <a:prstGeom prst="rect">
            <a:avLst/>
          </a:prstGeom>
          <a:noFill/>
        </p:spPr>
        <p:txBody>
          <a:bodyPr wrap="square" lIns="91440" tIns="45720" rIns="91440" bIns="45720" rtlCol="0" anchor="t">
            <a:spAutoFit/>
          </a:bodyPr>
          <a:lstStyle/>
          <a:p>
            <a:pPr algn="just">
              <a:lnSpc>
                <a:spcPct val="150000"/>
              </a:lnSpc>
              <a:spcBef>
                <a:spcPts val="1200"/>
              </a:spcBef>
              <a:spcAft>
                <a:spcPts val="800"/>
              </a:spcAft>
            </a:pPr>
            <a:r>
              <a:rPr lang="en-GB" sz="1400" dirty="0">
                <a:effectLst/>
                <a:ea typeface="Calibri"/>
                <a:cs typeface="Arial"/>
              </a:rPr>
              <a:t>To make it easier for everyone to get involved, we've created </a:t>
            </a:r>
            <a:r>
              <a:rPr lang="en-GB" sz="1400" b="1" dirty="0">
                <a:effectLst/>
                <a:ea typeface="Calibri"/>
                <a:cs typeface="Arial"/>
              </a:rPr>
              <a:t>one simple membership sign-up form</a:t>
            </a:r>
            <a:r>
              <a:rPr lang="en-GB" sz="1400" dirty="0">
                <a:effectLst/>
                <a:ea typeface="Calibri"/>
                <a:cs typeface="Arial"/>
              </a:rPr>
              <a:t>. You can find it on every Community Officer’s webpage, as well as on the main Community Officer page on the RHSU website. </a:t>
            </a:r>
            <a:r>
              <a:rPr lang="en-GB" sz="1400" i="1" dirty="0">
                <a:effectLst/>
                <a:ea typeface="Calibri"/>
                <a:cs typeface="Arial"/>
              </a:rPr>
              <a:t>(We’ll update the form for </a:t>
            </a:r>
            <a:r>
              <a:rPr lang="en-GB" sz="1400" i="1" dirty="0">
                <a:ea typeface="Calibri"/>
                <a:cs typeface="Arial"/>
              </a:rPr>
              <a:t>2026/27</a:t>
            </a:r>
            <a:r>
              <a:rPr lang="en-GB" sz="1400" i="1" dirty="0">
                <a:effectLst/>
                <a:ea typeface="Calibri"/>
                <a:cs typeface="Arial"/>
              </a:rPr>
              <a:t> and have it ready before September </a:t>
            </a:r>
            <a:r>
              <a:rPr lang="en-GB" sz="1400" i="1" dirty="0">
                <a:ea typeface="Calibri"/>
                <a:cs typeface="Arial"/>
              </a:rPr>
              <a:t>2026).</a:t>
            </a:r>
            <a:endParaRPr lang="en-GB" sz="1400" dirty="0">
              <a:effectLst/>
              <a:ea typeface="Calibri"/>
              <a:cs typeface="Arial"/>
            </a:endParaRPr>
          </a:p>
          <a:p>
            <a:pPr algn="just">
              <a:lnSpc>
                <a:spcPct val="150000"/>
              </a:lnSpc>
              <a:spcBef>
                <a:spcPts val="1200"/>
              </a:spcBef>
              <a:spcAft>
                <a:spcPts val="800"/>
              </a:spcAft>
            </a:pPr>
            <a:r>
              <a:rPr lang="en-GB" sz="1400" dirty="0">
                <a:effectLst/>
                <a:ea typeface="Calibri"/>
                <a:cs typeface="Arial"/>
              </a:rPr>
              <a:t>This form is the easiest way to join a community</a:t>
            </a:r>
            <a:r>
              <a:rPr lang="en-GB" sz="1400" dirty="0">
                <a:ea typeface="Calibri"/>
                <a:cs typeface="Arial"/>
              </a:rPr>
              <a:t> - </a:t>
            </a:r>
            <a:r>
              <a:rPr lang="en-GB" sz="1400" dirty="0">
                <a:effectLst/>
                <a:ea typeface="Calibri"/>
                <a:cs typeface="Arial"/>
              </a:rPr>
              <a:t>it’s part of the self-definition process, which helps break down any barriers to joining an inclusion community. Once </a:t>
            </a:r>
            <a:r>
              <a:rPr lang="en-GB" sz="1400" dirty="0">
                <a:ea typeface="Calibri"/>
                <a:cs typeface="Arial"/>
              </a:rPr>
              <a:t>Students sign</a:t>
            </a:r>
            <a:r>
              <a:rPr lang="en-GB" sz="1400" dirty="0">
                <a:effectLst/>
                <a:ea typeface="Calibri"/>
                <a:cs typeface="Arial"/>
              </a:rPr>
              <a:t> up, </a:t>
            </a:r>
            <a:r>
              <a:rPr lang="en-GB" sz="1400" dirty="0">
                <a:ea typeface="Calibri"/>
                <a:cs typeface="Arial"/>
              </a:rPr>
              <a:t>they'll</a:t>
            </a:r>
            <a:r>
              <a:rPr lang="en-GB" sz="1400" dirty="0">
                <a:effectLst/>
                <a:ea typeface="Calibri"/>
                <a:cs typeface="Arial"/>
              </a:rPr>
              <a:t> be added to your Community Officer’s member list, so they can</a:t>
            </a:r>
            <a:r>
              <a:rPr lang="en-GB" sz="1400" dirty="0">
                <a:ea typeface="Calibri"/>
                <a:cs typeface="Arial"/>
              </a:rPr>
              <a:t> be kept in</a:t>
            </a:r>
            <a:r>
              <a:rPr lang="en-GB" sz="1400" dirty="0">
                <a:effectLst/>
                <a:ea typeface="Calibri"/>
                <a:cs typeface="Arial"/>
              </a:rPr>
              <a:t> the loop, </a:t>
            </a:r>
            <a:r>
              <a:rPr lang="en-GB" sz="1400" dirty="0">
                <a:ea typeface="Calibri"/>
                <a:cs typeface="Arial"/>
              </a:rPr>
              <a:t>added </a:t>
            </a:r>
            <a:r>
              <a:rPr lang="en-GB" sz="1400" dirty="0">
                <a:effectLst/>
                <a:ea typeface="Calibri"/>
                <a:cs typeface="Arial"/>
              </a:rPr>
              <a:t>to their network, and </a:t>
            </a:r>
            <a:r>
              <a:rPr lang="en-GB" sz="1400" dirty="0">
                <a:ea typeface="Calibri"/>
                <a:cs typeface="Arial"/>
              </a:rPr>
              <a:t>included</a:t>
            </a:r>
            <a:r>
              <a:rPr lang="en-GB" sz="1400" dirty="0">
                <a:effectLst/>
                <a:ea typeface="Calibri"/>
                <a:cs typeface="Arial"/>
              </a:rPr>
              <a:t> in any updates or activities.</a:t>
            </a:r>
          </a:p>
          <a:p>
            <a:pPr algn="just">
              <a:lnSpc>
                <a:spcPct val="150000"/>
              </a:lnSpc>
              <a:spcBef>
                <a:spcPts val="1200"/>
              </a:spcBef>
              <a:spcAft>
                <a:spcPts val="800"/>
              </a:spcAft>
            </a:pPr>
            <a:r>
              <a:rPr lang="en-GB" sz="1400" dirty="0">
                <a:effectLst/>
                <a:ea typeface="Calibri"/>
                <a:cs typeface="Arial"/>
              </a:rPr>
              <a:t>The </a:t>
            </a:r>
            <a:r>
              <a:rPr lang="en-GB" sz="1400" b="1" dirty="0">
                <a:effectLst/>
                <a:ea typeface="Calibri"/>
                <a:cs typeface="Arial"/>
              </a:rPr>
              <a:t>Campaigns Assistant</a:t>
            </a:r>
            <a:r>
              <a:rPr lang="en-GB" sz="1400" dirty="0">
                <a:effectLst/>
                <a:ea typeface="Calibri"/>
                <a:cs typeface="Arial"/>
              </a:rPr>
              <a:t> will update these membership lists every week, so Community Officers always have the latest info. You’ll find your community’s list in the file called </a:t>
            </a:r>
            <a:r>
              <a:rPr lang="en-GB" sz="1400" b="1" dirty="0">
                <a:effectLst/>
                <a:ea typeface="Calibri"/>
                <a:cs typeface="Arial"/>
              </a:rPr>
              <a:t>‘Community List’</a:t>
            </a:r>
            <a:r>
              <a:rPr lang="en-GB" sz="1400" dirty="0">
                <a:effectLst/>
                <a:ea typeface="Calibri"/>
                <a:cs typeface="Arial"/>
              </a:rPr>
              <a:t> on your private Teams channel.</a:t>
            </a:r>
            <a:r>
              <a:rPr lang="en-GB" sz="1400" dirty="0">
                <a:ea typeface="Calibri"/>
                <a:cs typeface="Arial"/>
              </a:rPr>
              <a:t> </a:t>
            </a:r>
            <a:r>
              <a:rPr lang="en-GB" sz="1400" dirty="0">
                <a:effectLst/>
                <a:ea typeface="Calibri"/>
                <a:cs typeface="Arial"/>
              </a:rPr>
              <a:t>Because this is a new form, even if </a:t>
            </a:r>
            <a:r>
              <a:rPr lang="en-GB" sz="1400" dirty="0">
                <a:ea typeface="Calibri"/>
                <a:cs typeface="Arial"/>
              </a:rPr>
              <a:t>students</a:t>
            </a:r>
            <a:r>
              <a:rPr lang="en-GB" sz="1400" dirty="0">
                <a:effectLst/>
                <a:ea typeface="Calibri"/>
                <a:cs typeface="Arial"/>
              </a:rPr>
              <a:t> were part of a community last year, </a:t>
            </a:r>
            <a:r>
              <a:rPr lang="en-GB" sz="1400" dirty="0">
                <a:ea typeface="Calibri"/>
                <a:cs typeface="Arial"/>
              </a:rPr>
              <a:t>students will need</a:t>
            </a:r>
            <a:r>
              <a:rPr lang="en-GB" sz="1400" dirty="0">
                <a:effectLst/>
                <a:ea typeface="Calibri"/>
                <a:cs typeface="Arial"/>
              </a:rPr>
              <a:t> to sign up again.</a:t>
            </a:r>
            <a:endParaRPr lang="en-GB" sz="1400">
              <a:effectLst/>
              <a:ea typeface="Calibri" panose="020F0502020204030204" pitchFamily="34" charset="0"/>
              <a:cs typeface="Arial" panose="020B0604020202020204" pitchFamily="34" charset="0"/>
            </a:endParaRPr>
          </a:p>
          <a:p>
            <a:pPr algn="just">
              <a:lnSpc>
                <a:spcPct val="150000"/>
              </a:lnSpc>
              <a:spcBef>
                <a:spcPts val="1200"/>
              </a:spcBef>
              <a:spcAft>
                <a:spcPts val="800"/>
              </a:spcAft>
            </a:pPr>
            <a:r>
              <a:rPr lang="en-GB" sz="1400" dirty="0">
                <a:effectLst/>
                <a:ea typeface="Calibri"/>
                <a:cs typeface="Arial"/>
              </a:rPr>
              <a:t>To stay in touch and hear about what’s going on, keep an eye on your </a:t>
            </a:r>
            <a:r>
              <a:rPr lang="en-GB" sz="1400" b="1" dirty="0">
                <a:effectLst/>
                <a:ea typeface="Calibri"/>
                <a:cs typeface="Arial"/>
              </a:rPr>
              <a:t>Community Officer’s Gmail account</a:t>
            </a:r>
            <a:r>
              <a:rPr lang="en-GB" sz="1400" dirty="0">
                <a:effectLst/>
                <a:ea typeface="Calibri"/>
                <a:cs typeface="Arial"/>
              </a:rPr>
              <a:t> (ending in </a:t>
            </a:r>
            <a:r>
              <a:rPr lang="en-GB" sz="1400" i="1" dirty="0">
                <a:effectLst/>
                <a:ea typeface="Calibri"/>
                <a:cs typeface="Arial"/>
              </a:rPr>
              <a:t>@royalholloway.su</a:t>
            </a:r>
            <a:r>
              <a:rPr lang="en-GB" sz="1400" dirty="0">
                <a:effectLst/>
                <a:ea typeface="Calibri"/>
                <a:cs typeface="Arial"/>
              </a:rPr>
              <a:t>) and their </a:t>
            </a:r>
            <a:r>
              <a:rPr lang="en-GB" sz="1400" b="1" dirty="0">
                <a:effectLst/>
                <a:ea typeface="Calibri"/>
                <a:cs typeface="Arial"/>
              </a:rPr>
              <a:t>Instagram account</a:t>
            </a:r>
            <a:r>
              <a:rPr lang="en-GB" sz="1400" dirty="0">
                <a:effectLst/>
                <a:ea typeface="Calibri"/>
                <a:cs typeface="Arial"/>
              </a:rPr>
              <a:t> (which starts with </a:t>
            </a:r>
            <a:r>
              <a:rPr lang="en-GB" sz="1400" i="1" dirty="0">
                <a:effectLst/>
                <a:ea typeface="Calibri"/>
                <a:cs typeface="Arial"/>
              </a:rPr>
              <a:t>@rhsu</a:t>
            </a:r>
            <a:r>
              <a:rPr lang="en-GB" sz="1400" dirty="0">
                <a:effectLst/>
                <a:ea typeface="Calibri"/>
                <a:cs typeface="Arial"/>
              </a:rPr>
              <a:t>).</a:t>
            </a:r>
            <a:r>
              <a:rPr lang="en-GB" sz="1400" dirty="0">
                <a:ea typeface="Calibri"/>
                <a:cs typeface="Arial"/>
              </a:rPr>
              <a:t> </a:t>
            </a:r>
            <a:r>
              <a:rPr lang="en-GB" sz="1400" dirty="0">
                <a:effectLst/>
                <a:ea typeface="Calibri"/>
                <a:cs typeface="Arial"/>
              </a:rPr>
              <a:t>And don’t </a:t>
            </a:r>
            <a:r>
              <a:rPr lang="en-GB" sz="1400" dirty="0">
                <a:ea typeface="Calibri"/>
                <a:cs typeface="Arial"/>
              </a:rPr>
              <a:t>forget, you</a:t>
            </a:r>
            <a:r>
              <a:rPr lang="en-GB" sz="1400" dirty="0">
                <a:effectLst/>
                <a:ea typeface="Calibri"/>
                <a:cs typeface="Arial"/>
              </a:rPr>
              <a:t> and students will still need to self-identify as part of a community if you want to stand or vote in Community Officer elections!</a:t>
            </a:r>
          </a:p>
        </p:txBody>
      </p:sp>
      <p:pic>
        <p:nvPicPr>
          <p:cNvPr id="5" name="Picture 4">
            <a:extLst>
              <a:ext uri="{FF2B5EF4-FFF2-40B4-BE49-F238E27FC236}">
                <a16:creationId xmlns:a16="http://schemas.microsoft.com/office/drawing/2014/main" id="{6D5A9119-411F-E2E9-2485-6F2C6D9D9364}"/>
              </a:ext>
            </a:extLst>
          </p:cNvPr>
          <p:cNvPicPr>
            <a:picLocks noChangeAspect="1"/>
          </p:cNvPicPr>
          <p:nvPr/>
        </p:nvPicPr>
        <p:blipFill>
          <a:blip r:embed="rId2"/>
          <a:stretch>
            <a:fillRect/>
          </a:stretch>
        </p:blipFill>
        <p:spPr>
          <a:xfrm rot="10800000">
            <a:off x="10466178" y="-17317"/>
            <a:ext cx="1725822" cy="1133181"/>
          </a:xfrm>
          <a:prstGeom prst="rect">
            <a:avLst/>
          </a:prstGeom>
        </p:spPr>
      </p:pic>
      <p:sp>
        <p:nvSpPr>
          <p:cNvPr id="2" name="TextBox 1">
            <a:extLst>
              <a:ext uri="{FF2B5EF4-FFF2-40B4-BE49-F238E27FC236}">
                <a16:creationId xmlns:a16="http://schemas.microsoft.com/office/drawing/2014/main" id="{A2C5C4C3-614F-1CFB-DCF8-18BBE52C5F15}"/>
              </a:ext>
            </a:extLst>
          </p:cNvPr>
          <p:cNvSpPr txBox="1"/>
          <p:nvPr/>
        </p:nvSpPr>
        <p:spPr>
          <a:xfrm>
            <a:off x="695325" y="6424998"/>
            <a:ext cx="4261718" cy="369332"/>
          </a:xfrm>
          <a:prstGeom prst="rect">
            <a:avLst/>
          </a:prstGeom>
          <a:noFill/>
        </p:spPr>
        <p:txBody>
          <a:bodyPr wrap="square" lIns="91440" tIns="45720" rIns="91440" bIns="45720" rtlCol="0" anchor="t">
            <a:spAutoFit/>
          </a:bodyPr>
          <a:lstStyle/>
          <a:p>
            <a:r>
              <a:rPr lang="en-US" b="1" dirty="0">
                <a:latin typeface="Kensington Test Compressed"/>
              </a:rPr>
              <a:t>STUDENT LEADER CONFERENCE</a:t>
            </a:r>
            <a:endParaRPr lang="en-ID" b="1" dirty="0">
              <a:latin typeface="Kensington Test Compressed"/>
            </a:endParaRPr>
          </a:p>
        </p:txBody>
      </p:sp>
    </p:spTree>
    <p:extLst>
      <p:ext uri="{BB962C8B-B14F-4D97-AF65-F5344CB8AC3E}">
        <p14:creationId xmlns:p14="http://schemas.microsoft.com/office/powerpoint/2010/main" val="2036759836"/>
      </p:ext>
    </p:extLst>
  </p:cSld>
  <p:clrMapOvr>
    <a:masterClrMapping/>
  </p:clrMapOvr>
</p:sld>
</file>

<file path=ppt/theme/theme1.xml><?xml version="1.0" encoding="utf-8"?>
<a:theme xmlns:a="http://schemas.openxmlformats.org/drawingml/2006/main" name="Office Theme">
  <a:themeElements>
    <a:clrScheme name="RSHU SLC">
      <a:dk1>
        <a:srgbClr val="000000"/>
      </a:dk1>
      <a:lt1>
        <a:srgbClr val="FFFFFF"/>
      </a:lt1>
      <a:dk2>
        <a:srgbClr val="44546A"/>
      </a:dk2>
      <a:lt2>
        <a:srgbClr val="F8F3EC"/>
      </a:lt2>
      <a:accent1>
        <a:srgbClr val="EEEA4D"/>
      </a:accent1>
      <a:accent2>
        <a:srgbClr val="5EC6C9"/>
      </a:accent2>
      <a:accent3>
        <a:srgbClr val="FF8B96"/>
      </a:accent3>
      <a:accent4>
        <a:srgbClr val="5E00BD"/>
      </a:accent4>
      <a:accent5>
        <a:srgbClr val="FFF0F5"/>
      </a:accent5>
      <a:accent6>
        <a:srgbClr val="FEB500"/>
      </a:accent6>
      <a:hlink>
        <a:srgbClr val="0563C1"/>
      </a:hlink>
      <a:folHlink>
        <a:srgbClr val="954F72"/>
      </a:folHlink>
    </a:clrScheme>
    <a:fontScheme name="Custom 1">
      <a:majorFont>
        <a:latin typeface="Kensington Compressed Black"/>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C2EC0F3336AD4C8ADBBB800F4DB5DD" ma:contentTypeVersion="16" ma:contentTypeDescription="Create a new document." ma:contentTypeScope="" ma:versionID="6126fb3c967b627d6c7bb92f1c4de6f7">
  <xsd:schema xmlns:xsd="http://www.w3.org/2001/XMLSchema" xmlns:xs="http://www.w3.org/2001/XMLSchema" xmlns:p="http://schemas.microsoft.com/office/2006/metadata/properties" xmlns:ns2="6c80507d-80a1-4e29-a07a-a0a0b40e4584" xmlns:ns3="894d3d3f-6e85-4a68-b683-efa9da3b6fe9" targetNamespace="http://schemas.microsoft.com/office/2006/metadata/properties" ma:root="true" ma:fieldsID="700ebcd6e0c80774e66f02bbe2b9e562" ns2:_="" ns3:_="">
    <xsd:import namespace="6c80507d-80a1-4e29-a07a-a0a0b40e4584"/>
    <xsd:import namespace="894d3d3f-6e85-4a68-b683-efa9da3b6f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80507d-80a1-4e29-a07a-a0a0b40e45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81e6708-c250-41d0-920d-8c38044c1b5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4d3d3f-6e85-4a68-b683-efa9da3b6f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d5e365f-89f9-40b3-9e59-6a28d7934140}" ma:internalName="TaxCatchAll" ma:showField="CatchAllData" ma:web="894d3d3f-6e85-4a68-b683-efa9da3b6fe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c80507d-80a1-4e29-a07a-a0a0b40e4584">
      <Terms xmlns="http://schemas.microsoft.com/office/infopath/2007/PartnerControls"/>
    </lcf76f155ced4ddcb4097134ff3c332f>
    <TaxCatchAll xmlns="894d3d3f-6e85-4a68-b683-efa9da3b6fe9" xsi:nil="true"/>
  </documentManagement>
</p:properties>
</file>

<file path=customXml/itemProps1.xml><?xml version="1.0" encoding="utf-8"?>
<ds:datastoreItem xmlns:ds="http://schemas.openxmlformats.org/officeDocument/2006/customXml" ds:itemID="{015C61F1-9DFB-40E3-AE4F-B4B1DB9D7066}">
  <ds:schemaRefs>
    <ds:schemaRef ds:uri="http://schemas.microsoft.com/sharepoint/v3/contenttype/forms"/>
  </ds:schemaRefs>
</ds:datastoreItem>
</file>

<file path=customXml/itemProps2.xml><?xml version="1.0" encoding="utf-8"?>
<ds:datastoreItem xmlns:ds="http://schemas.openxmlformats.org/officeDocument/2006/customXml" ds:itemID="{E397F928-00EB-4783-8F4C-2CC935D1EF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80507d-80a1-4e29-a07a-a0a0b40e4584"/>
    <ds:schemaRef ds:uri="894d3d3f-6e85-4a68-b683-efa9da3b6f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C43D57-A719-454A-9F24-E8C846ECFB0B}">
  <ds:schemaRefs>
    <ds:schemaRef ds:uri="http://schemas.microsoft.com/office/2006/metadata/properties"/>
    <ds:schemaRef ds:uri="http://schemas.microsoft.com/office/infopath/2007/PartnerControls"/>
    <ds:schemaRef ds:uri="6c80507d-80a1-4e29-a07a-a0a0b40e4584"/>
    <ds:schemaRef ds:uri="894d3d3f-6e85-4a68-b683-efa9da3b6fe9"/>
  </ds:schemaRefs>
</ds:datastoreItem>
</file>

<file path=docProps/app.xml><?xml version="1.0" encoding="utf-8"?>
<Properties xmlns="http://schemas.openxmlformats.org/officeDocument/2006/extended-properties" xmlns:vt="http://schemas.openxmlformats.org/officeDocument/2006/docPropsVTypes">
  <Template>{F0E75E8B-FAFA-A545-98B5-03E8C5E4DCDD}tf16401378</Template>
  <TotalTime>42405</TotalTime>
  <Words>2905</Words>
  <Application>Microsoft Office PowerPoint</Application>
  <PresentationFormat>Widescreen</PresentationFormat>
  <Paragraphs>296</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Hailey, Francesca</cp:lastModifiedBy>
  <cp:revision>1067</cp:revision>
  <dcterms:created xsi:type="dcterms:W3CDTF">2024-02-27T11:50:23Z</dcterms:created>
  <dcterms:modified xsi:type="dcterms:W3CDTF">2026-05-27T15:44:08Z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0x01010060C2EC0F3336AD4C8ADBBB800F4DB5DD</vt:lpwstr>
  </property>
  <property fmtid="{D5CDD505-2E9C-101B-9397-08002B2CF9AE}" pid="3" name="MediaServiceImageTags">
    <vt:lpwstr/>
  </property>
</Properties>
</file>