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</p:sldMasterIdLst>
  <p:notesMasterIdLst>
    <p:notesMasterId r:id="rId30"/>
  </p:notesMasterIdLst>
  <p:sldIdLst>
    <p:sldId id="256" r:id="rId6"/>
    <p:sldId id="257" r:id="rId7"/>
    <p:sldId id="297" r:id="rId8"/>
    <p:sldId id="298" r:id="rId9"/>
    <p:sldId id="299" r:id="rId10"/>
    <p:sldId id="308" r:id="rId11"/>
    <p:sldId id="311" r:id="rId12"/>
    <p:sldId id="258" r:id="rId13"/>
    <p:sldId id="309" r:id="rId14"/>
    <p:sldId id="302" r:id="rId15"/>
    <p:sldId id="301" r:id="rId16"/>
    <p:sldId id="303" r:id="rId17"/>
    <p:sldId id="306" r:id="rId18"/>
    <p:sldId id="310" r:id="rId19"/>
    <p:sldId id="312" r:id="rId20"/>
    <p:sldId id="282" r:id="rId21"/>
    <p:sldId id="273" r:id="rId22"/>
    <p:sldId id="313" r:id="rId23"/>
    <p:sldId id="300" r:id="rId24"/>
    <p:sldId id="318" r:id="rId25"/>
    <p:sldId id="314" r:id="rId26"/>
    <p:sldId id="259" r:id="rId27"/>
    <p:sldId id="316" r:id="rId28"/>
    <p:sldId id="279" r:id="rId2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Oswald" panose="00000500000000000000" pitchFamily="2" charset="0"/>
      <p:regular r:id="rId35"/>
      <p:bold r:id="rId36"/>
    </p:embeddedFont>
    <p:embeddedFont>
      <p:font typeface="Oswald Medium" panose="00000600000000000000" pitchFamily="2" charset="0"/>
      <p:regular r:id="rId37"/>
      <p:bold r:id="rId38"/>
    </p:embeddedFont>
    <p:embeddedFont>
      <p:font typeface="Oswald SemiBold" panose="00000700000000000000" pitchFamily="2" charset="0"/>
      <p:regular r:id="rId39"/>
      <p:bold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3C01C-2A72-4CB8-8844-EAFB5EB3545D}" v="141" dt="2026-06-02T09:43:45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nton, Elise" userId="4c0db02f-576f-474e-841f-1a3c7a1d35c0" providerId="ADAL" clId="{9DCF27C2-29DE-4F52-B4F9-9F674C44E1BB}"/>
    <pc:docChg chg="undo redo custSel addSld delSld modSld sldOrd addMainMaster delMainMaster">
      <pc:chgData name="Thornton, Elise" userId="4c0db02f-576f-474e-841f-1a3c7a1d35c0" providerId="ADAL" clId="{9DCF27C2-29DE-4F52-B4F9-9F674C44E1BB}" dt="2026-06-04T09:40:58.215" v="5494" actId="20577"/>
      <pc:docMkLst>
        <pc:docMk/>
      </pc:docMkLst>
      <pc:sldChg chg="modSp mod">
        <pc:chgData name="Thornton, Elise" userId="4c0db02f-576f-474e-841f-1a3c7a1d35c0" providerId="ADAL" clId="{9DCF27C2-29DE-4F52-B4F9-9F674C44E1BB}" dt="2026-05-22T10:31:28.772" v="416" actId="1076"/>
        <pc:sldMkLst>
          <pc:docMk/>
          <pc:sldMk cId="0" sldId="257"/>
        </pc:sldMkLst>
        <pc:spChg chg="mod">
          <ac:chgData name="Thornton, Elise" userId="4c0db02f-576f-474e-841f-1a3c7a1d35c0" providerId="ADAL" clId="{9DCF27C2-29DE-4F52-B4F9-9F674C44E1BB}" dt="2026-05-22T10:31:28.772" v="416" actId="1076"/>
          <ac:spMkLst>
            <pc:docMk/>
            <pc:sldMk cId="0" sldId="257"/>
            <ac:spMk id="166" creationId="{00000000-0000-0000-0000-000000000000}"/>
          </ac:spMkLst>
        </pc:spChg>
        <pc:spChg chg="mod">
          <ac:chgData name="Thornton, Elise" userId="4c0db02f-576f-474e-841f-1a3c7a1d35c0" providerId="ADAL" clId="{9DCF27C2-29DE-4F52-B4F9-9F674C44E1BB}" dt="2026-05-21T15:15:31.544" v="59" actId="1076"/>
          <ac:spMkLst>
            <pc:docMk/>
            <pc:sldMk cId="0" sldId="257"/>
            <ac:spMk id="168" creationId="{00000000-0000-0000-0000-000000000000}"/>
          </ac:spMkLst>
        </pc:spChg>
      </pc:sldChg>
      <pc:sldChg chg="addSp delSp modSp mod">
        <pc:chgData name="Thornton, Elise" userId="4c0db02f-576f-474e-841f-1a3c7a1d35c0" providerId="ADAL" clId="{9DCF27C2-29DE-4F52-B4F9-9F674C44E1BB}" dt="2026-05-21T15:30:39.802" v="229" actId="1076"/>
        <pc:sldMkLst>
          <pc:docMk/>
          <pc:sldMk cId="0" sldId="258"/>
        </pc:sldMkLst>
        <pc:picChg chg="add mod">
          <ac:chgData name="Thornton, Elise" userId="4c0db02f-576f-474e-841f-1a3c7a1d35c0" providerId="ADAL" clId="{9DCF27C2-29DE-4F52-B4F9-9F674C44E1BB}" dt="2026-05-21T15:30:39.802" v="229" actId="1076"/>
          <ac:picMkLst>
            <pc:docMk/>
            <pc:sldMk cId="0" sldId="258"/>
            <ac:picMk id="6" creationId="{D34B34C8-C97A-BED8-45B0-B5F86C4EBD88}"/>
          </ac:picMkLst>
        </pc:picChg>
      </pc:sldChg>
      <pc:sldChg chg="addSp delSp modSp mod">
        <pc:chgData name="Thornton, Elise" userId="4c0db02f-576f-474e-841f-1a3c7a1d35c0" providerId="ADAL" clId="{9DCF27C2-29DE-4F52-B4F9-9F674C44E1BB}" dt="2026-05-27T14:39:00.991" v="4476" actId="1076"/>
        <pc:sldMkLst>
          <pc:docMk/>
          <pc:sldMk cId="0" sldId="259"/>
        </pc:sldMkLst>
        <pc:picChg chg="add mod">
          <ac:chgData name="Thornton, Elise" userId="4c0db02f-576f-474e-841f-1a3c7a1d35c0" providerId="ADAL" clId="{9DCF27C2-29DE-4F52-B4F9-9F674C44E1BB}" dt="2026-05-27T14:38:58.543" v="4475" actId="1076"/>
          <ac:picMkLst>
            <pc:docMk/>
            <pc:sldMk cId="0" sldId="259"/>
            <ac:picMk id="3" creationId="{F2ECEAEA-AA2C-B860-C9E4-1A02BDF9664B}"/>
          </ac:picMkLst>
        </pc:picChg>
        <pc:picChg chg="add mod">
          <ac:chgData name="Thornton, Elise" userId="4c0db02f-576f-474e-841f-1a3c7a1d35c0" providerId="ADAL" clId="{9DCF27C2-29DE-4F52-B4F9-9F674C44E1BB}" dt="2026-05-27T14:39:00.991" v="4476" actId="1076"/>
          <ac:picMkLst>
            <pc:docMk/>
            <pc:sldMk cId="0" sldId="259"/>
            <ac:picMk id="5" creationId="{B8F7A760-206E-C360-BF88-E8DF0786E7A7}"/>
          </ac:picMkLst>
        </pc:picChg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60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61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62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63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64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65"/>
        </pc:sldMkLst>
      </pc:sldChg>
      <pc:sldChg chg="del">
        <pc:chgData name="Thornton, Elise" userId="4c0db02f-576f-474e-841f-1a3c7a1d35c0" providerId="ADAL" clId="{9DCF27C2-29DE-4F52-B4F9-9F674C44E1BB}" dt="2026-05-27T13:44:12.462" v="3552" actId="2696"/>
        <pc:sldMkLst>
          <pc:docMk/>
          <pc:sldMk cId="0" sldId="266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67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68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69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70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71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72"/>
        </pc:sldMkLst>
      </pc:sldChg>
      <pc:sldChg chg="addSp delSp modSp mod ord">
        <pc:chgData name="Thornton, Elise" userId="4c0db02f-576f-474e-841f-1a3c7a1d35c0" providerId="ADAL" clId="{9DCF27C2-29DE-4F52-B4F9-9F674C44E1BB}" dt="2026-06-01T10:49:10.153" v="4680" actId="1076"/>
        <pc:sldMkLst>
          <pc:docMk/>
          <pc:sldMk cId="0" sldId="273"/>
        </pc:sldMkLst>
        <pc:spChg chg="add mod">
          <ac:chgData name="Thornton, Elise" userId="4c0db02f-576f-474e-841f-1a3c7a1d35c0" providerId="ADAL" clId="{9DCF27C2-29DE-4F52-B4F9-9F674C44E1BB}" dt="2026-05-27T14:02:47.267" v="3843" actId="1076"/>
          <ac:spMkLst>
            <pc:docMk/>
            <pc:sldMk cId="0" sldId="273"/>
            <ac:spMk id="4" creationId="{C773BD2C-AB2C-CCCB-6ABB-62E78661A95A}"/>
          </ac:spMkLst>
        </pc:spChg>
        <pc:spChg chg="add mod">
          <ac:chgData name="Thornton, Elise" userId="4c0db02f-576f-474e-841f-1a3c7a1d35c0" providerId="ADAL" clId="{9DCF27C2-29DE-4F52-B4F9-9F674C44E1BB}" dt="2026-05-27T14:02:50.883" v="3844" actId="1076"/>
          <ac:spMkLst>
            <pc:docMk/>
            <pc:sldMk cId="0" sldId="273"/>
            <ac:spMk id="5" creationId="{C896AF07-E5D3-86C6-B1C4-EAC267605B94}"/>
          </ac:spMkLst>
        </pc:spChg>
        <pc:spChg chg="add mod">
          <ac:chgData name="Thornton, Elise" userId="4c0db02f-576f-474e-841f-1a3c7a1d35c0" providerId="ADAL" clId="{9DCF27C2-29DE-4F52-B4F9-9F674C44E1BB}" dt="2026-05-27T14:03:19.122" v="3848" actId="1076"/>
          <ac:spMkLst>
            <pc:docMk/>
            <pc:sldMk cId="0" sldId="273"/>
            <ac:spMk id="6" creationId="{84A78DBD-C579-0E3E-CAB5-D8598F191EC0}"/>
          </ac:spMkLst>
        </pc:spChg>
        <pc:picChg chg="add mod">
          <ac:chgData name="Thornton, Elise" userId="4c0db02f-576f-474e-841f-1a3c7a1d35c0" providerId="ADAL" clId="{9DCF27C2-29DE-4F52-B4F9-9F674C44E1BB}" dt="2026-06-01T10:49:10.153" v="4680" actId="1076"/>
          <ac:picMkLst>
            <pc:docMk/>
            <pc:sldMk cId="0" sldId="273"/>
            <ac:picMk id="3" creationId="{D69C8656-8AB1-EC39-AE27-DB78D9CEF630}"/>
          </ac:picMkLst>
        </pc:picChg>
        <pc:picChg chg="add mod">
          <ac:chgData name="Thornton, Elise" userId="4c0db02f-576f-474e-841f-1a3c7a1d35c0" providerId="ADAL" clId="{9DCF27C2-29DE-4F52-B4F9-9F674C44E1BB}" dt="2026-05-27T14:02:58.203" v="3846" actId="1076"/>
          <ac:picMkLst>
            <pc:docMk/>
            <pc:sldMk cId="0" sldId="273"/>
            <ac:picMk id="8" creationId="{E7EF04BB-8E83-72F0-B2C1-AE1D80E4E955}"/>
          </ac:picMkLst>
        </pc:picChg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74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75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76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77"/>
        </pc:sldMkLst>
      </pc:sldChg>
      <pc:sldChg chg="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0" sldId="278"/>
        </pc:sldMkLst>
      </pc:sldChg>
      <pc:sldChg chg="addSp delSp modSp mod">
        <pc:chgData name="Thornton, Elise" userId="4c0db02f-576f-474e-841f-1a3c7a1d35c0" providerId="ADAL" clId="{9DCF27C2-29DE-4F52-B4F9-9F674C44E1BB}" dt="2026-05-27T14:49:15.828" v="4673" actId="20577"/>
        <pc:sldMkLst>
          <pc:docMk/>
          <pc:sldMk cId="0" sldId="279"/>
        </pc:sldMkLst>
        <pc:spChg chg="add mod">
          <ac:chgData name="Thornton, Elise" userId="4c0db02f-576f-474e-841f-1a3c7a1d35c0" providerId="ADAL" clId="{9DCF27C2-29DE-4F52-B4F9-9F674C44E1BB}" dt="2026-05-27T14:49:15.828" v="4673" actId="20577"/>
          <ac:spMkLst>
            <pc:docMk/>
            <pc:sldMk cId="0" sldId="279"/>
            <ac:spMk id="2" creationId="{9CFF240D-ADC3-7053-F7DD-9E250A11AEA0}"/>
          </ac:spMkLst>
        </pc:spChg>
      </pc:sldChg>
      <pc:sldChg chg="addSp modSp add mod">
        <pc:chgData name="Thornton, Elise" userId="4c0db02f-576f-474e-841f-1a3c7a1d35c0" providerId="ADAL" clId="{9DCF27C2-29DE-4F52-B4F9-9F674C44E1BB}" dt="2026-06-01T13:02:05.311" v="5329" actId="313"/>
        <pc:sldMkLst>
          <pc:docMk/>
          <pc:sldMk cId="3087334071" sldId="282"/>
        </pc:sldMkLst>
        <pc:spChg chg="add mod">
          <ac:chgData name="Thornton, Elise" userId="4c0db02f-576f-474e-841f-1a3c7a1d35c0" providerId="ADAL" clId="{9DCF27C2-29DE-4F52-B4F9-9F674C44E1BB}" dt="2026-05-27T13:52:58.288" v="3731" actId="207"/>
          <ac:spMkLst>
            <pc:docMk/>
            <pc:sldMk cId="3087334071" sldId="282"/>
            <ac:spMk id="4" creationId="{F4F88684-C7B5-08E1-0974-082AD7937471}"/>
          </ac:spMkLst>
        </pc:spChg>
        <pc:spChg chg="mod">
          <ac:chgData name="Thornton, Elise" userId="4c0db02f-576f-474e-841f-1a3c7a1d35c0" providerId="ADAL" clId="{9DCF27C2-29DE-4F52-B4F9-9F674C44E1BB}" dt="2026-05-27T13:47:53.116" v="3699" actId="20577"/>
          <ac:spMkLst>
            <pc:docMk/>
            <pc:sldMk cId="3087334071" sldId="282"/>
            <ac:spMk id="9" creationId="{CBFE2446-9FFA-7DDC-A5DE-E00268ADD784}"/>
          </ac:spMkLst>
        </pc:spChg>
        <pc:spChg chg="mod">
          <ac:chgData name="Thornton, Elise" userId="4c0db02f-576f-474e-841f-1a3c7a1d35c0" providerId="ADAL" clId="{9DCF27C2-29DE-4F52-B4F9-9F674C44E1BB}" dt="2026-05-27T13:48:10.439" v="3703" actId="313"/>
          <ac:spMkLst>
            <pc:docMk/>
            <pc:sldMk cId="3087334071" sldId="282"/>
            <ac:spMk id="10" creationId="{CD58DE55-ADCF-C18E-B3CB-E95FD5CCE323}"/>
          </ac:spMkLst>
        </pc:spChg>
        <pc:spChg chg="mod">
          <ac:chgData name="Thornton, Elise" userId="4c0db02f-576f-474e-841f-1a3c7a1d35c0" providerId="ADAL" clId="{9DCF27C2-29DE-4F52-B4F9-9F674C44E1BB}" dt="2026-05-27T13:52:46.718" v="3730" actId="1076"/>
          <ac:spMkLst>
            <pc:docMk/>
            <pc:sldMk cId="3087334071" sldId="282"/>
            <ac:spMk id="11" creationId="{E82B92A6-7561-A1FC-AE3F-21370A0F8154}"/>
          </ac:spMkLst>
        </pc:spChg>
        <pc:spChg chg="mod">
          <ac:chgData name="Thornton, Elise" userId="4c0db02f-576f-474e-841f-1a3c7a1d35c0" providerId="ADAL" clId="{9DCF27C2-29DE-4F52-B4F9-9F674C44E1BB}" dt="2026-06-01T13:02:05.311" v="5329" actId="313"/>
          <ac:spMkLst>
            <pc:docMk/>
            <pc:sldMk cId="3087334071" sldId="282"/>
            <ac:spMk id="253" creationId="{4B3F66FD-D396-5437-07C7-01A3B96C3E5F}"/>
          </ac:spMkLst>
        </pc:spChg>
      </pc:sldChg>
      <pc:sldChg chg="addSp delSp modSp mod">
        <pc:chgData name="Thornton, Elise" userId="4c0db02f-576f-474e-841f-1a3c7a1d35c0" providerId="ADAL" clId="{9DCF27C2-29DE-4F52-B4F9-9F674C44E1BB}" dt="2026-06-04T09:40:58.215" v="5494" actId="20577"/>
        <pc:sldMkLst>
          <pc:docMk/>
          <pc:sldMk cId="2980213462" sldId="297"/>
        </pc:sldMkLst>
        <pc:spChg chg="mod">
          <ac:chgData name="Thornton, Elise" userId="4c0db02f-576f-474e-841f-1a3c7a1d35c0" providerId="ADAL" clId="{9DCF27C2-29DE-4F52-B4F9-9F674C44E1BB}" dt="2026-06-04T09:40:58.215" v="5494" actId="20577"/>
          <ac:spMkLst>
            <pc:docMk/>
            <pc:sldMk cId="2980213462" sldId="297"/>
            <ac:spMk id="2" creationId="{2E6F37CF-15DE-C01E-042C-5E5CFFBDFBA2}"/>
          </ac:spMkLst>
        </pc:spChg>
        <pc:spChg chg="add mod">
          <ac:chgData name="Thornton, Elise" userId="4c0db02f-576f-474e-841f-1a3c7a1d35c0" providerId="ADAL" clId="{9DCF27C2-29DE-4F52-B4F9-9F674C44E1BB}" dt="2026-06-02T09:46:42.192" v="5493" actId="207"/>
          <ac:spMkLst>
            <pc:docMk/>
            <pc:sldMk cId="2980213462" sldId="297"/>
            <ac:spMk id="11" creationId="{768E634E-6DF9-7482-2EAF-0AEDF63A9BD5}"/>
          </ac:spMkLst>
        </pc:spChg>
        <pc:picChg chg="add mod">
          <ac:chgData name="Thornton, Elise" userId="4c0db02f-576f-474e-841f-1a3c7a1d35c0" providerId="ADAL" clId="{9DCF27C2-29DE-4F52-B4F9-9F674C44E1BB}" dt="2026-06-02T09:45:01.127" v="5472" actId="1076"/>
          <ac:picMkLst>
            <pc:docMk/>
            <pc:sldMk cId="2980213462" sldId="297"/>
            <ac:picMk id="10" creationId="{C5AF867E-C9E8-1C3D-964F-A8B5B0DB6632}"/>
          </ac:picMkLst>
        </pc:picChg>
      </pc:sldChg>
      <pc:sldChg chg="addSp delSp modSp add mod ord">
        <pc:chgData name="Thornton, Elise" userId="4c0db02f-576f-474e-841f-1a3c7a1d35c0" providerId="ADAL" clId="{9DCF27C2-29DE-4F52-B4F9-9F674C44E1BB}" dt="2026-05-21T15:09:21.898" v="48" actId="1076"/>
        <pc:sldMkLst>
          <pc:docMk/>
          <pc:sldMk cId="1935651776" sldId="298"/>
        </pc:sldMkLst>
        <pc:picChg chg="add mod">
          <ac:chgData name="Thornton, Elise" userId="4c0db02f-576f-474e-841f-1a3c7a1d35c0" providerId="ADAL" clId="{9DCF27C2-29DE-4F52-B4F9-9F674C44E1BB}" dt="2026-05-21T15:09:05.599" v="42" actId="14100"/>
          <ac:picMkLst>
            <pc:docMk/>
            <pc:sldMk cId="1935651776" sldId="298"/>
            <ac:picMk id="8" creationId="{66C9D7AC-6097-2207-5778-164EE45CB7E1}"/>
          </ac:picMkLst>
        </pc:picChg>
        <pc:picChg chg="add mod">
          <ac:chgData name="Thornton, Elise" userId="4c0db02f-576f-474e-841f-1a3c7a1d35c0" providerId="ADAL" clId="{9DCF27C2-29DE-4F52-B4F9-9F674C44E1BB}" dt="2026-05-21T15:09:21.898" v="48" actId="1076"/>
          <ac:picMkLst>
            <pc:docMk/>
            <pc:sldMk cId="1935651776" sldId="298"/>
            <ac:picMk id="10" creationId="{9C7E2CFD-B559-93E4-CC15-9EFEE2369853}"/>
          </ac:picMkLst>
        </pc:picChg>
      </pc:sldChg>
      <pc:sldChg chg="addSp delSp modSp new mod ord">
        <pc:chgData name="Thornton, Elise" userId="4c0db02f-576f-474e-841f-1a3c7a1d35c0" providerId="ADAL" clId="{9DCF27C2-29DE-4F52-B4F9-9F674C44E1BB}" dt="2026-05-21T15:10:29.873" v="58" actId="1076"/>
        <pc:sldMkLst>
          <pc:docMk/>
          <pc:sldMk cId="1686572746" sldId="299"/>
        </pc:sldMkLst>
        <pc:picChg chg="add mod">
          <ac:chgData name="Thornton, Elise" userId="4c0db02f-576f-474e-841f-1a3c7a1d35c0" providerId="ADAL" clId="{9DCF27C2-29DE-4F52-B4F9-9F674C44E1BB}" dt="2026-05-21T15:10:29.873" v="58" actId="1076"/>
          <ac:picMkLst>
            <pc:docMk/>
            <pc:sldMk cId="1686572746" sldId="299"/>
            <ac:picMk id="4" creationId="{10F8771C-057C-7E6C-F4D2-8E7CB487EAFC}"/>
          </ac:picMkLst>
        </pc:picChg>
      </pc:sldChg>
      <pc:sldChg chg="addSp delSp modSp add mod">
        <pc:chgData name="Thornton, Elise" userId="4c0db02f-576f-474e-841f-1a3c7a1d35c0" providerId="ADAL" clId="{9DCF27C2-29DE-4F52-B4F9-9F674C44E1BB}" dt="2026-06-01T13:12:25.987" v="5385" actId="20577"/>
        <pc:sldMkLst>
          <pc:docMk/>
          <pc:sldMk cId="1170685398" sldId="300"/>
        </pc:sldMkLst>
        <pc:spChg chg="add mod">
          <ac:chgData name="Thornton, Elise" userId="4c0db02f-576f-474e-841f-1a3c7a1d35c0" providerId="ADAL" clId="{9DCF27C2-29DE-4F52-B4F9-9F674C44E1BB}" dt="2026-05-27T14:24:03.215" v="4176" actId="1076"/>
          <ac:spMkLst>
            <pc:docMk/>
            <pc:sldMk cId="1170685398" sldId="300"/>
            <ac:spMk id="3" creationId="{7E363528-0087-6AD8-0CC8-67D92ECADD43}"/>
          </ac:spMkLst>
        </pc:spChg>
        <pc:spChg chg="add mod">
          <ac:chgData name="Thornton, Elise" userId="4c0db02f-576f-474e-841f-1a3c7a1d35c0" providerId="ADAL" clId="{9DCF27C2-29DE-4F52-B4F9-9F674C44E1BB}" dt="2026-06-01T13:12:11.657" v="5371" actId="313"/>
          <ac:spMkLst>
            <pc:docMk/>
            <pc:sldMk cId="1170685398" sldId="300"/>
            <ac:spMk id="4" creationId="{25140412-AB24-0BE9-C0EA-C5A94EBC2D83}"/>
          </ac:spMkLst>
        </pc:spChg>
        <pc:spChg chg="add mod">
          <ac:chgData name="Thornton, Elise" userId="4c0db02f-576f-474e-841f-1a3c7a1d35c0" providerId="ADAL" clId="{9DCF27C2-29DE-4F52-B4F9-9F674C44E1BB}" dt="2026-06-01T13:12:15.007" v="5375" actId="313"/>
          <ac:spMkLst>
            <pc:docMk/>
            <pc:sldMk cId="1170685398" sldId="300"/>
            <ac:spMk id="5" creationId="{5BE5891E-B529-EB83-549C-E1DE0523E216}"/>
          </ac:spMkLst>
        </pc:spChg>
        <pc:spChg chg="add mod">
          <ac:chgData name="Thornton, Elise" userId="4c0db02f-576f-474e-841f-1a3c7a1d35c0" providerId="ADAL" clId="{9DCF27C2-29DE-4F52-B4F9-9F674C44E1BB}" dt="2026-06-01T13:12:25.987" v="5385" actId="20577"/>
          <ac:spMkLst>
            <pc:docMk/>
            <pc:sldMk cId="1170685398" sldId="300"/>
            <ac:spMk id="6" creationId="{C9FFE769-AFD9-C7E3-2979-D2584398487D}"/>
          </ac:spMkLst>
        </pc:spChg>
        <pc:spChg chg="add mod">
          <ac:chgData name="Thornton, Elise" userId="4c0db02f-576f-474e-841f-1a3c7a1d35c0" providerId="ADAL" clId="{9DCF27C2-29DE-4F52-B4F9-9F674C44E1BB}" dt="2026-06-01T13:12:23.145" v="5384" actId="313"/>
          <ac:spMkLst>
            <pc:docMk/>
            <pc:sldMk cId="1170685398" sldId="300"/>
            <ac:spMk id="7" creationId="{5E75AADA-8192-57AA-8A11-C8B826628434}"/>
          </ac:spMkLst>
        </pc:spChg>
        <pc:spChg chg="mod">
          <ac:chgData name="Thornton, Elise" userId="4c0db02f-576f-474e-841f-1a3c7a1d35c0" providerId="ADAL" clId="{9DCF27C2-29DE-4F52-B4F9-9F674C44E1BB}" dt="2026-05-27T14:24:08.117" v="4177" actId="1076"/>
          <ac:spMkLst>
            <pc:docMk/>
            <pc:sldMk cId="1170685398" sldId="300"/>
            <ac:spMk id="174" creationId="{755EFB7A-B8A1-B373-25B0-CD5F70B896E3}"/>
          </ac:spMkLst>
        </pc:spChg>
        <pc:graphicFrameChg chg="add mod modGraphic">
          <ac:chgData name="Thornton, Elise" userId="4c0db02f-576f-474e-841f-1a3c7a1d35c0" providerId="ADAL" clId="{9DCF27C2-29DE-4F52-B4F9-9F674C44E1BB}" dt="2026-06-01T13:11:59.294" v="5367" actId="2711"/>
          <ac:graphicFrameMkLst>
            <pc:docMk/>
            <pc:sldMk cId="1170685398" sldId="300"/>
            <ac:graphicFrameMk id="2" creationId="{5A0F0131-3B75-8E12-96CF-C2B102D8873F}"/>
          </ac:graphicFrameMkLst>
        </pc:graphicFrameChg>
      </pc:sldChg>
      <pc:sldChg chg="addSp delSp modSp add mod ord">
        <pc:chgData name="Thornton, Elise" userId="4c0db02f-576f-474e-841f-1a3c7a1d35c0" providerId="ADAL" clId="{9DCF27C2-29DE-4F52-B4F9-9F674C44E1BB}" dt="2026-05-21T15:24:55.192" v="204" actId="2085"/>
        <pc:sldMkLst>
          <pc:docMk/>
          <pc:sldMk cId="1788414702" sldId="301"/>
        </pc:sldMkLst>
        <pc:spChg chg="add mod">
          <ac:chgData name="Thornton, Elise" userId="4c0db02f-576f-474e-841f-1a3c7a1d35c0" providerId="ADAL" clId="{9DCF27C2-29DE-4F52-B4F9-9F674C44E1BB}" dt="2026-05-21T15:23:03.740" v="179" actId="255"/>
          <ac:spMkLst>
            <pc:docMk/>
            <pc:sldMk cId="1788414702" sldId="301"/>
            <ac:spMk id="2" creationId="{642A500B-0008-0041-7881-417D516ABC69}"/>
          </ac:spMkLst>
        </pc:spChg>
        <pc:spChg chg="add mod">
          <ac:chgData name="Thornton, Elise" userId="4c0db02f-576f-474e-841f-1a3c7a1d35c0" providerId="ADAL" clId="{9DCF27C2-29DE-4F52-B4F9-9F674C44E1BB}" dt="2026-05-21T15:24:27.261" v="200" actId="2085"/>
          <ac:spMkLst>
            <pc:docMk/>
            <pc:sldMk cId="1788414702" sldId="301"/>
            <ac:spMk id="3" creationId="{1CCEC532-9979-84ED-D321-78D92AAB66C1}"/>
          </ac:spMkLst>
        </pc:spChg>
        <pc:spChg chg="add mod">
          <ac:chgData name="Thornton, Elise" userId="4c0db02f-576f-474e-841f-1a3c7a1d35c0" providerId="ADAL" clId="{9DCF27C2-29DE-4F52-B4F9-9F674C44E1BB}" dt="2026-05-21T15:24:33.629" v="202" actId="2085"/>
          <ac:spMkLst>
            <pc:docMk/>
            <pc:sldMk cId="1788414702" sldId="301"/>
            <ac:spMk id="4" creationId="{3825FC29-286F-2168-2FEF-1D3EFF0BD09A}"/>
          </ac:spMkLst>
        </pc:spChg>
        <pc:spChg chg="add mod">
          <ac:chgData name="Thornton, Elise" userId="4c0db02f-576f-474e-841f-1a3c7a1d35c0" providerId="ADAL" clId="{9DCF27C2-29DE-4F52-B4F9-9F674C44E1BB}" dt="2026-05-21T15:24:55.192" v="204" actId="2085"/>
          <ac:spMkLst>
            <pc:docMk/>
            <pc:sldMk cId="1788414702" sldId="301"/>
            <ac:spMk id="5" creationId="{F2E267E8-3C85-1F81-7FCE-3414F994CFF4}"/>
          </ac:spMkLst>
        </pc:spChg>
        <pc:spChg chg="mod">
          <ac:chgData name="Thornton, Elise" userId="4c0db02f-576f-474e-841f-1a3c7a1d35c0" providerId="ADAL" clId="{9DCF27C2-29DE-4F52-B4F9-9F674C44E1BB}" dt="2026-05-21T15:21:15.949" v="158" actId="1076"/>
          <ac:spMkLst>
            <pc:docMk/>
            <pc:sldMk cId="1788414702" sldId="301"/>
            <ac:spMk id="292" creationId="{F2F48C3D-1E55-D0C9-7EE4-8C6AA136508B}"/>
          </ac:spMkLst>
        </pc:spChg>
        <pc:spChg chg="mod">
          <ac:chgData name="Thornton, Elise" userId="4c0db02f-576f-474e-841f-1a3c7a1d35c0" providerId="ADAL" clId="{9DCF27C2-29DE-4F52-B4F9-9F674C44E1BB}" dt="2026-05-21T15:22:08.328" v="167" actId="1076"/>
          <ac:spMkLst>
            <pc:docMk/>
            <pc:sldMk cId="1788414702" sldId="301"/>
            <ac:spMk id="297" creationId="{E49D2F0E-F428-C035-9EC8-755EE194581E}"/>
          </ac:spMkLst>
        </pc:spChg>
      </pc:sldChg>
      <pc:sldChg chg="addSp delSp modSp add mod ord">
        <pc:chgData name="Thornton, Elise" userId="4c0db02f-576f-474e-841f-1a3c7a1d35c0" providerId="ADAL" clId="{9DCF27C2-29DE-4F52-B4F9-9F674C44E1BB}" dt="2026-06-01T11:19:43.991" v="4721" actId="20577"/>
        <pc:sldMkLst>
          <pc:docMk/>
          <pc:sldMk cId="1511159635" sldId="302"/>
        </pc:sldMkLst>
        <pc:spChg chg="add mod">
          <ac:chgData name="Thornton, Elise" userId="4c0db02f-576f-474e-841f-1a3c7a1d35c0" providerId="ADAL" clId="{9DCF27C2-29DE-4F52-B4F9-9F674C44E1BB}" dt="2026-06-01T11:19:43.991" v="4721" actId="20577"/>
          <ac:spMkLst>
            <pc:docMk/>
            <pc:sldMk cId="1511159635" sldId="302"/>
            <ac:spMk id="2" creationId="{1000EE0A-4B68-76EC-447F-3E521FAC3E93}"/>
          </ac:spMkLst>
        </pc:spChg>
        <pc:spChg chg="add mod">
          <ac:chgData name="Thornton, Elise" userId="4c0db02f-576f-474e-841f-1a3c7a1d35c0" providerId="ADAL" clId="{9DCF27C2-29DE-4F52-B4F9-9F674C44E1BB}" dt="2026-05-21T15:34:45.364" v="327" actId="1076"/>
          <ac:spMkLst>
            <pc:docMk/>
            <pc:sldMk cId="1511159635" sldId="302"/>
            <ac:spMk id="3" creationId="{A0B81E20-9106-276B-8FF2-FB90D7ECDA61}"/>
          </ac:spMkLst>
        </pc:spChg>
      </pc:sldChg>
      <pc:sldChg chg="new del">
        <pc:chgData name="Thornton, Elise" userId="4c0db02f-576f-474e-841f-1a3c7a1d35c0" providerId="ADAL" clId="{9DCF27C2-29DE-4F52-B4F9-9F674C44E1BB}" dt="2026-05-21T15:28:17.824" v="206" actId="680"/>
        <pc:sldMkLst>
          <pc:docMk/>
          <pc:sldMk cId="3323326533" sldId="302"/>
        </pc:sldMkLst>
      </pc:sldChg>
      <pc:sldChg chg="addSp delSp modSp add mod ord">
        <pc:chgData name="Thornton, Elise" userId="4c0db02f-576f-474e-841f-1a3c7a1d35c0" providerId="ADAL" clId="{9DCF27C2-29DE-4F52-B4F9-9F674C44E1BB}" dt="2026-06-01T13:08:56.774" v="5338" actId="20577"/>
        <pc:sldMkLst>
          <pc:docMk/>
          <pc:sldMk cId="54274081" sldId="303"/>
        </pc:sldMkLst>
        <pc:spChg chg="add mod">
          <ac:chgData name="Thornton, Elise" userId="4c0db02f-576f-474e-841f-1a3c7a1d35c0" providerId="ADAL" clId="{9DCF27C2-29DE-4F52-B4F9-9F674C44E1BB}" dt="2026-05-22T11:09:42.656" v="1843" actId="2085"/>
          <ac:spMkLst>
            <pc:docMk/>
            <pc:sldMk cId="54274081" sldId="303"/>
            <ac:spMk id="2" creationId="{B07D93DB-276D-693F-6948-4BA638C3D42D}"/>
          </ac:spMkLst>
        </pc:spChg>
        <pc:spChg chg="add mod">
          <ac:chgData name="Thornton, Elise" userId="4c0db02f-576f-474e-841f-1a3c7a1d35c0" providerId="ADAL" clId="{9DCF27C2-29DE-4F52-B4F9-9F674C44E1BB}" dt="2026-06-01T13:08:56.774" v="5338" actId="20577"/>
          <ac:spMkLst>
            <pc:docMk/>
            <pc:sldMk cId="54274081" sldId="303"/>
            <ac:spMk id="3" creationId="{DB28A7C2-46B7-6FCD-D859-B4BF222399AD}"/>
          </ac:spMkLst>
        </pc:spChg>
        <pc:spChg chg="add mod">
          <ac:chgData name="Thornton, Elise" userId="4c0db02f-576f-474e-841f-1a3c7a1d35c0" providerId="ADAL" clId="{9DCF27C2-29DE-4F52-B4F9-9F674C44E1BB}" dt="2026-06-01T12:37:02.415" v="4858" actId="14100"/>
          <ac:spMkLst>
            <pc:docMk/>
            <pc:sldMk cId="54274081" sldId="303"/>
            <ac:spMk id="4" creationId="{0F9D3820-88D1-B5C4-9A17-834F3849475C}"/>
          </ac:spMkLst>
        </pc:spChg>
        <pc:spChg chg="mod">
          <ac:chgData name="Thornton, Elise" userId="4c0db02f-576f-474e-841f-1a3c7a1d35c0" providerId="ADAL" clId="{9DCF27C2-29DE-4F52-B4F9-9F674C44E1BB}" dt="2026-05-22T11:13:22.748" v="2125" actId="1076"/>
          <ac:spMkLst>
            <pc:docMk/>
            <pc:sldMk cId="54274081" sldId="303"/>
            <ac:spMk id="194" creationId="{043526E5-FDFB-3EF5-C4AB-F64A4F0C6205}"/>
          </ac:spMkLst>
        </pc:spChg>
        <pc:spChg chg="mod">
          <ac:chgData name="Thornton, Elise" userId="4c0db02f-576f-474e-841f-1a3c7a1d35c0" providerId="ADAL" clId="{9DCF27C2-29DE-4F52-B4F9-9F674C44E1BB}" dt="2026-05-21T15:36:20.438" v="378" actId="1076"/>
          <ac:spMkLst>
            <pc:docMk/>
            <pc:sldMk cId="54274081" sldId="303"/>
            <ac:spMk id="196" creationId="{654E28CE-598F-DE23-1514-3122220208E7}"/>
          </ac:spMkLst>
        </pc:spChg>
        <pc:spChg chg="mod">
          <ac:chgData name="Thornton, Elise" userId="4c0db02f-576f-474e-841f-1a3c7a1d35c0" providerId="ADAL" clId="{9DCF27C2-29DE-4F52-B4F9-9F674C44E1BB}" dt="2026-05-21T15:36:31.028" v="382" actId="1076"/>
          <ac:spMkLst>
            <pc:docMk/>
            <pc:sldMk cId="54274081" sldId="303"/>
            <ac:spMk id="197" creationId="{00557DFC-4EB8-EEB6-3B57-56244047A008}"/>
          </ac:spMkLst>
        </pc:spChg>
        <pc:spChg chg="mod">
          <ac:chgData name="Thornton, Elise" userId="4c0db02f-576f-474e-841f-1a3c7a1d35c0" providerId="ADAL" clId="{9DCF27C2-29DE-4F52-B4F9-9F674C44E1BB}" dt="2026-06-01T12:37:05.861" v="4859" actId="14100"/>
          <ac:spMkLst>
            <pc:docMk/>
            <pc:sldMk cId="54274081" sldId="303"/>
            <ac:spMk id="198" creationId="{1238FFD9-7749-6039-1F3E-3D86586C4381}"/>
          </ac:spMkLst>
        </pc:spChg>
      </pc:sldChg>
      <pc:sldChg chg="add del ord">
        <pc:chgData name="Thornton, Elise" userId="4c0db02f-576f-474e-841f-1a3c7a1d35c0" providerId="ADAL" clId="{9DCF27C2-29DE-4F52-B4F9-9F674C44E1BB}" dt="2026-05-22T11:04:15.175" v="1834" actId="47"/>
        <pc:sldMkLst>
          <pc:docMk/>
          <pc:sldMk cId="1130988618" sldId="304"/>
        </pc:sldMkLst>
      </pc:sldChg>
      <pc:sldChg chg="add del ord">
        <pc:chgData name="Thornton, Elise" userId="4c0db02f-576f-474e-841f-1a3c7a1d35c0" providerId="ADAL" clId="{9DCF27C2-29DE-4F52-B4F9-9F674C44E1BB}" dt="2026-05-22T10:41:58.886" v="1371" actId="47"/>
        <pc:sldMkLst>
          <pc:docMk/>
          <pc:sldMk cId="1324927318" sldId="305"/>
        </pc:sldMkLst>
      </pc:sldChg>
      <pc:sldChg chg="addSp modSp add mod ord">
        <pc:chgData name="Thornton, Elise" userId="4c0db02f-576f-474e-841f-1a3c7a1d35c0" providerId="ADAL" clId="{9DCF27C2-29DE-4F52-B4F9-9F674C44E1BB}" dt="2026-06-01T12:50:31.212" v="5193" actId="1076"/>
        <pc:sldMkLst>
          <pc:docMk/>
          <pc:sldMk cId="4210778482" sldId="306"/>
        </pc:sldMkLst>
        <pc:spChg chg="add mod">
          <ac:chgData name="Thornton, Elise" userId="4c0db02f-576f-474e-841f-1a3c7a1d35c0" providerId="ADAL" clId="{9DCF27C2-29DE-4F52-B4F9-9F674C44E1BB}" dt="2026-05-22T11:00:21.228" v="1800" actId="313"/>
          <ac:spMkLst>
            <pc:docMk/>
            <pc:sldMk cId="4210778482" sldId="306"/>
            <ac:spMk id="2" creationId="{7D5AEE94-0263-63CA-9332-F8627EF335A1}"/>
          </ac:spMkLst>
        </pc:spChg>
        <pc:spChg chg="add mod">
          <ac:chgData name="Thornton, Elise" userId="4c0db02f-576f-474e-841f-1a3c7a1d35c0" providerId="ADAL" clId="{9DCF27C2-29DE-4F52-B4F9-9F674C44E1BB}" dt="2026-05-22T11:01:18.031" v="1817" actId="313"/>
          <ac:spMkLst>
            <pc:docMk/>
            <pc:sldMk cId="4210778482" sldId="306"/>
            <ac:spMk id="3" creationId="{56D249E1-0ED5-E7C9-00A8-1E784C22899A}"/>
          </ac:spMkLst>
        </pc:spChg>
        <pc:spChg chg="add mod">
          <ac:chgData name="Thornton, Elise" userId="4c0db02f-576f-474e-841f-1a3c7a1d35c0" providerId="ADAL" clId="{9DCF27C2-29DE-4F52-B4F9-9F674C44E1BB}" dt="2026-05-22T11:03:19.941" v="1831" actId="2085"/>
          <ac:spMkLst>
            <pc:docMk/>
            <pc:sldMk cId="4210778482" sldId="306"/>
            <ac:spMk id="4" creationId="{8593574F-A14C-C7FF-AF14-1B0CC916F8D6}"/>
          </ac:spMkLst>
        </pc:spChg>
        <pc:spChg chg="add mod">
          <ac:chgData name="Thornton, Elise" userId="4c0db02f-576f-474e-841f-1a3c7a1d35c0" providerId="ADAL" clId="{9DCF27C2-29DE-4F52-B4F9-9F674C44E1BB}" dt="2026-06-01T12:50:31.212" v="5193" actId="1076"/>
          <ac:spMkLst>
            <pc:docMk/>
            <pc:sldMk cId="4210778482" sldId="306"/>
            <ac:spMk id="5" creationId="{56DFFF3A-469D-9B48-D093-588ED3F0C4DE}"/>
          </ac:spMkLst>
        </pc:spChg>
        <pc:spChg chg="mod">
          <ac:chgData name="Thornton, Elise" userId="4c0db02f-576f-474e-841f-1a3c7a1d35c0" providerId="ADAL" clId="{9DCF27C2-29DE-4F52-B4F9-9F674C44E1BB}" dt="2026-05-22T10:58:05.187" v="1763" actId="1076"/>
          <ac:spMkLst>
            <pc:docMk/>
            <pc:sldMk cId="4210778482" sldId="306"/>
            <ac:spMk id="251" creationId="{8BE50CEE-B7CF-A45B-0E9B-292685B6F28A}"/>
          </ac:spMkLst>
        </pc:spChg>
        <pc:spChg chg="mod">
          <ac:chgData name="Thornton, Elise" userId="4c0db02f-576f-474e-841f-1a3c7a1d35c0" providerId="ADAL" clId="{9DCF27C2-29DE-4F52-B4F9-9F674C44E1BB}" dt="2026-05-22T10:59:16.926" v="1783" actId="1076"/>
          <ac:spMkLst>
            <pc:docMk/>
            <pc:sldMk cId="4210778482" sldId="306"/>
            <ac:spMk id="253" creationId="{24A432BB-95DE-C8C5-B97A-45A80EF763AE}"/>
          </ac:spMkLst>
        </pc:spChg>
      </pc:sldChg>
      <pc:sldChg chg="add del ord">
        <pc:chgData name="Thornton, Elise" userId="4c0db02f-576f-474e-841f-1a3c7a1d35c0" providerId="ADAL" clId="{9DCF27C2-29DE-4F52-B4F9-9F674C44E1BB}" dt="2026-05-22T11:29:53.786" v="3469" actId="47"/>
        <pc:sldMkLst>
          <pc:docMk/>
          <pc:sldMk cId="3896200655" sldId="307"/>
        </pc:sldMkLst>
      </pc:sldChg>
      <pc:sldChg chg="addSp delSp modSp add mod ord">
        <pc:chgData name="Thornton, Elise" userId="4c0db02f-576f-474e-841f-1a3c7a1d35c0" providerId="ADAL" clId="{9DCF27C2-29DE-4F52-B4F9-9F674C44E1BB}" dt="2026-05-22T11:22:07.948" v="2497" actId="1076"/>
        <pc:sldMkLst>
          <pc:docMk/>
          <pc:sldMk cId="677803846" sldId="308"/>
        </pc:sldMkLst>
        <pc:spChg chg="add mod">
          <ac:chgData name="Thornton, Elise" userId="4c0db02f-576f-474e-841f-1a3c7a1d35c0" providerId="ADAL" clId="{9DCF27C2-29DE-4F52-B4F9-9F674C44E1BB}" dt="2026-05-22T11:22:07.948" v="2497" actId="1076"/>
          <ac:spMkLst>
            <pc:docMk/>
            <pc:sldMk cId="677803846" sldId="308"/>
            <ac:spMk id="2" creationId="{AC18B008-5422-FA95-1DEA-2B756712B30B}"/>
          </ac:spMkLst>
        </pc:spChg>
        <pc:spChg chg="mod">
          <ac:chgData name="Thornton, Elise" userId="4c0db02f-576f-474e-841f-1a3c7a1d35c0" providerId="ADAL" clId="{9DCF27C2-29DE-4F52-B4F9-9F674C44E1BB}" dt="2026-05-22T10:38:45.875" v="1367" actId="20577"/>
          <ac:spMkLst>
            <pc:docMk/>
            <pc:sldMk cId="677803846" sldId="308"/>
            <ac:spMk id="364" creationId="{96508614-572C-6BF7-3B90-B5F9298EFB25}"/>
          </ac:spMkLst>
        </pc:spChg>
      </pc:sldChg>
      <pc:sldChg chg="addSp delSp modSp add mod ord">
        <pc:chgData name="Thornton, Elise" userId="4c0db02f-576f-474e-841f-1a3c7a1d35c0" providerId="ADAL" clId="{9DCF27C2-29DE-4F52-B4F9-9F674C44E1BB}" dt="2026-06-01T13:09:44.424" v="5366"/>
        <pc:sldMkLst>
          <pc:docMk/>
          <pc:sldMk cId="1207692455" sldId="309"/>
        </pc:sldMkLst>
        <pc:spChg chg="mod">
          <ac:chgData name="Thornton, Elise" userId="4c0db02f-576f-474e-841f-1a3c7a1d35c0" providerId="ADAL" clId="{9DCF27C2-29DE-4F52-B4F9-9F674C44E1BB}" dt="2026-06-01T13:09:39.790" v="5364" actId="20577"/>
          <ac:spMkLst>
            <pc:docMk/>
            <pc:sldMk cId="1207692455" sldId="309"/>
            <ac:spMk id="376" creationId="{C25E4D6D-BA6D-A407-C7EC-2F59D3BE192D}"/>
          </ac:spMkLst>
        </pc:spChg>
        <pc:graphicFrameChg chg="add mod modGraphic">
          <ac:chgData name="Thornton, Elise" userId="4c0db02f-576f-474e-841f-1a3c7a1d35c0" providerId="ADAL" clId="{9DCF27C2-29DE-4F52-B4F9-9F674C44E1BB}" dt="2026-05-22T10:52:08.614" v="1729" actId="20577"/>
          <ac:graphicFrameMkLst>
            <pc:docMk/>
            <pc:sldMk cId="1207692455" sldId="309"/>
            <ac:graphicFrameMk id="2" creationId="{BD1511F5-2F27-A024-82B6-63C72008E643}"/>
          </ac:graphicFrameMkLst>
        </pc:graphicFrameChg>
      </pc:sldChg>
      <pc:sldChg chg="addSp delSp modSp add mod ord">
        <pc:chgData name="Thornton, Elise" userId="4c0db02f-576f-474e-841f-1a3c7a1d35c0" providerId="ADAL" clId="{9DCF27C2-29DE-4F52-B4F9-9F674C44E1BB}" dt="2026-06-01T12:53:34.063" v="5324" actId="1076"/>
        <pc:sldMkLst>
          <pc:docMk/>
          <pc:sldMk cId="1514770196" sldId="310"/>
        </pc:sldMkLst>
        <pc:spChg chg="add mod">
          <ac:chgData name="Thornton, Elise" userId="4c0db02f-576f-474e-841f-1a3c7a1d35c0" providerId="ADAL" clId="{9DCF27C2-29DE-4F52-B4F9-9F674C44E1BB}" dt="2026-06-01T12:53:34.063" v="5324" actId="1076"/>
          <ac:spMkLst>
            <pc:docMk/>
            <pc:sldMk cId="1514770196" sldId="310"/>
            <ac:spMk id="2" creationId="{6E1E9CD3-A4B3-76E7-046A-EC6B01A87AD3}"/>
          </ac:spMkLst>
        </pc:spChg>
        <pc:spChg chg="add mod">
          <ac:chgData name="Thornton, Elise" userId="4c0db02f-576f-474e-841f-1a3c7a1d35c0" providerId="ADAL" clId="{9DCF27C2-29DE-4F52-B4F9-9F674C44E1BB}" dt="2026-05-27T13:36:35.835" v="3493" actId="1076"/>
          <ac:spMkLst>
            <pc:docMk/>
            <pc:sldMk cId="1514770196" sldId="310"/>
            <ac:spMk id="5" creationId="{50E5C070-5B8F-6DF9-630E-34B299D865C8}"/>
          </ac:spMkLst>
        </pc:spChg>
        <pc:graphicFrameChg chg="add mod modGraphic">
          <ac:chgData name="Thornton, Elise" userId="4c0db02f-576f-474e-841f-1a3c7a1d35c0" providerId="ADAL" clId="{9DCF27C2-29DE-4F52-B4F9-9F674C44E1BB}" dt="2026-05-27T13:41:50.752" v="3545" actId="20577"/>
          <ac:graphicFrameMkLst>
            <pc:docMk/>
            <pc:sldMk cId="1514770196" sldId="310"/>
            <ac:graphicFrameMk id="12" creationId="{19F3F672-06CB-1D2E-591E-D66EB63AED53}"/>
          </ac:graphicFrameMkLst>
        </pc:graphicFrameChg>
        <pc:picChg chg="add mod">
          <ac:chgData name="Thornton, Elise" userId="4c0db02f-576f-474e-841f-1a3c7a1d35c0" providerId="ADAL" clId="{9DCF27C2-29DE-4F52-B4F9-9F674C44E1BB}" dt="2026-05-27T13:42:02.221" v="3546" actId="1076"/>
          <ac:picMkLst>
            <pc:docMk/>
            <pc:sldMk cId="1514770196" sldId="310"/>
            <ac:picMk id="9" creationId="{171C19D8-3CF8-B194-91C5-8444C058EF15}"/>
          </ac:picMkLst>
        </pc:picChg>
        <pc:picChg chg="add mod">
          <ac:chgData name="Thornton, Elise" userId="4c0db02f-576f-474e-841f-1a3c7a1d35c0" providerId="ADAL" clId="{9DCF27C2-29DE-4F52-B4F9-9F674C44E1BB}" dt="2026-05-27T13:41:40.438" v="3530" actId="1076"/>
          <ac:picMkLst>
            <pc:docMk/>
            <pc:sldMk cId="1514770196" sldId="310"/>
            <ac:picMk id="11" creationId="{85C1556B-579A-80C6-688A-9969D4B01A7B}"/>
          </ac:picMkLst>
        </pc:picChg>
      </pc:sldChg>
      <pc:sldChg chg="addSp delSp modSp add mod ord">
        <pc:chgData name="Thornton, Elise" userId="4c0db02f-576f-474e-841f-1a3c7a1d35c0" providerId="ADAL" clId="{9DCF27C2-29DE-4F52-B4F9-9F674C44E1BB}" dt="2026-05-22T11:29:37.616" v="3468" actId="2164"/>
        <pc:sldMkLst>
          <pc:docMk/>
          <pc:sldMk cId="3021002691" sldId="311"/>
        </pc:sldMkLst>
        <pc:spChg chg="add mod">
          <ac:chgData name="Thornton, Elise" userId="4c0db02f-576f-474e-841f-1a3c7a1d35c0" providerId="ADAL" clId="{9DCF27C2-29DE-4F52-B4F9-9F674C44E1BB}" dt="2026-05-22T11:28:05.661" v="3411" actId="255"/>
          <ac:spMkLst>
            <pc:docMk/>
            <pc:sldMk cId="3021002691" sldId="311"/>
            <ac:spMk id="2" creationId="{A37A07F7-3F9B-4A11-01FA-5C1D2BD25E0F}"/>
          </ac:spMkLst>
        </pc:spChg>
        <pc:spChg chg="mod">
          <ac:chgData name="Thornton, Elise" userId="4c0db02f-576f-474e-841f-1a3c7a1d35c0" providerId="ADAL" clId="{9DCF27C2-29DE-4F52-B4F9-9F674C44E1BB}" dt="2026-05-22T11:28:29.205" v="3430" actId="1076"/>
          <ac:spMkLst>
            <pc:docMk/>
            <pc:sldMk cId="3021002691" sldId="311"/>
            <ac:spMk id="389" creationId="{10FBCB3C-9A76-73D4-A14B-B6E7B5505989}"/>
          </ac:spMkLst>
        </pc:spChg>
        <pc:spChg chg="mod">
          <ac:chgData name="Thornton, Elise" userId="4c0db02f-576f-474e-841f-1a3c7a1d35c0" providerId="ADAL" clId="{9DCF27C2-29DE-4F52-B4F9-9F674C44E1BB}" dt="2026-05-22T11:26:59.191" v="3319" actId="20577"/>
          <ac:spMkLst>
            <pc:docMk/>
            <pc:sldMk cId="3021002691" sldId="311"/>
            <ac:spMk id="408" creationId="{526B8F38-F864-D7BF-B694-B9080E1BF1C6}"/>
          </ac:spMkLst>
        </pc:spChg>
        <pc:graphicFrameChg chg="add mod modGraphic">
          <ac:chgData name="Thornton, Elise" userId="4c0db02f-576f-474e-841f-1a3c7a1d35c0" providerId="ADAL" clId="{9DCF27C2-29DE-4F52-B4F9-9F674C44E1BB}" dt="2026-05-22T11:29:37.616" v="3468" actId="2164"/>
          <ac:graphicFrameMkLst>
            <pc:docMk/>
            <pc:sldMk cId="3021002691" sldId="311"/>
            <ac:graphicFrameMk id="3" creationId="{DFECB3ED-37E0-4D4D-EF52-AFFAD9245D71}"/>
          </ac:graphicFrameMkLst>
        </pc:graphicFrameChg>
      </pc:sldChg>
      <pc:sldChg chg="addSp delSp modSp add mod ord">
        <pc:chgData name="Thornton, Elise" userId="4c0db02f-576f-474e-841f-1a3c7a1d35c0" providerId="ADAL" clId="{9DCF27C2-29DE-4F52-B4F9-9F674C44E1BB}" dt="2026-06-01T13:08:41.674" v="5330" actId="14100"/>
        <pc:sldMkLst>
          <pc:docMk/>
          <pc:sldMk cId="3832080998" sldId="312"/>
        </pc:sldMkLst>
        <pc:spChg chg="mod">
          <ac:chgData name="Thornton, Elise" userId="4c0db02f-576f-474e-841f-1a3c7a1d35c0" providerId="ADAL" clId="{9DCF27C2-29DE-4F52-B4F9-9F674C44E1BB}" dt="2026-05-27T13:46:13.505" v="3610" actId="1076"/>
          <ac:spMkLst>
            <pc:docMk/>
            <pc:sldMk cId="3832080998" sldId="312"/>
            <ac:spMk id="277" creationId="{31A0C7E7-6075-4CEF-4E79-C1EBFE23DFF7}"/>
          </ac:spMkLst>
        </pc:spChg>
        <pc:graphicFrameChg chg="add mod modGraphic">
          <ac:chgData name="Thornton, Elise" userId="4c0db02f-576f-474e-841f-1a3c7a1d35c0" providerId="ADAL" clId="{9DCF27C2-29DE-4F52-B4F9-9F674C44E1BB}" dt="2026-06-01T13:08:41.674" v="5330" actId="14100"/>
          <ac:graphicFrameMkLst>
            <pc:docMk/>
            <pc:sldMk cId="3832080998" sldId="312"/>
            <ac:graphicFrameMk id="2" creationId="{625F0233-1F5F-BA1E-DFB1-9AB0E513D57C}"/>
          </ac:graphicFrameMkLst>
        </pc:graphicFrameChg>
      </pc:sldChg>
      <pc:sldChg chg="addSp delSp modSp add mod ord">
        <pc:chgData name="Thornton, Elise" userId="4c0db02f-576f-474e-841f-1a3c7a1d35c0" providerId="ADAL" clId="{9DCF27C2-29DE-4F52-B4F9-9F674C44E1BB}" dt="2026-05-27T14:13:12.200" v="4038" actId="1076"/>
        <pc:sldMkLst>
          <pc:docMk/>
          <pc:sldMk cId="1477296311" sldId="313"/>
        </pc:sldMkLst>
        <pc:spChg chg="add mod">
          <ac:chgData name="Thornton, Elise" userId="4c0db02f-576f-474e-841f-1a3c7a1d35c0" providerId="ADAL" clId="{9DCF27C2-29DE-4F52-B4F9-9F674C44E1BB}" dt="2026-05-27T14:00:39.066" v="3813" actId="14100"/>
          <ac:spMkLst>
            <pc:docMk/>
            <pc:sldMk cId="1477296311" sldId="313"/>
            <ac:spMk id="2" creationId="{686158AC-6832-DEEB-D7B4-F6F394FEBBEF}"/>
          </ac:spMkLst>
        </pc:spChg>
        <pc:spChg chg="add mod">
          <ac:chgData name="Thornton, Elise" userId="4c0db02f-576f-474e-841f-1a3c7a1d35c0" providerId="ADAL" clId="{9DCF27C2-29DE-4F52-B4F9-9F674C44E1BB}" dt="2026-05-27T14:00:36.225" v="3812" actId="14100"/>
          <ac:spMkLst>
            <pc:docMk/>
            <pc:sldMk cId="1477296311" sldId="313"/>
            <ac:spMk id="7" creationId="{DEE4BA43-5D5E-1902-5B9D-F2905663F6E3}"/>
          </ac:spMkLst>
        </pc:spChg>
        <pc:spChg chg="add mod">
          <ac:chgData name="Thornton, Elise" userId="4c0db02f-576f-474e-841f-1a3c7a1d35c0" providerId="ADAL" clId="{9DCF27C2-29DE-4F52-B4F9-9F674C44E1BB}" dt="2026-05-27T14:13:02.144" v="4035" actId="1076"/>
          <ac:spMkLst>
            <pc:docMk/>
            <pc:sldMk cId="1477296311" sldId="313"/>
            <ac:spMk id="12" creationId="{A9F2D450-2578-B92A-5373-92133ED9D7C1}"/>
          </ac:spMkLst>
        </pc:spChg>
        <pc:graphicFrameChg chg="add mod modGraphic">
          <ac:chgData name="Thornton, Elise" userId="4c0db02f-576f-474e-841f-1a3c7a1d35c0" providerId="ADAL" clId="{9DCF27C2-29DE-4F52-B4F9-9F674C44E1BB}" dt="2026-05-27T14:13:12.200" v="4038" actId="1076"/>
          <ac:graphicFrameMkLst>
            <pc:docMk/>
            <pc:sldMk cId="1477296311" sldId="313"/>
            <ac:graphicFrameMk id="13" creationId="{9AE7F67C-4A66-6BFD-F4A5-08A4215580D0}"/>
          </ac:graphicFrameMkLst>
        </pc:graphicFrameChg>
        <pc:graphicFrameChg chg="add mod modGraphic">
          <ac:chgData name="Thornton, Elise" userId="4c0db02f-576f-474e-841f-1a3c7a1d35c0" providerId="ADAL" clId="{9DCF27C2-29DE-4F52-B4F9-9F674C44E1BB}" dt="2026-05-27T14:13:05.720" v="4036" actId="14734"/>
          <ac:graphicFrameMkLst>
            <pc:docMk/>
            <pc:sldMk cId="1477296311" sldId="313"/>
            <ac:graphicFrameMk id="16" creationId="{4F83978A-838C-8F83-D4B5-08BB61EB1DF3}"/>
          </ac:graphicFrameMkLst>
        </pc:graphicFrameChg>
        <pc:picChg chg="add mod">
          <ac:chgData name="Thornton, Elise" userId="4c0db02f-576f-474e-841f-1a3c7a1d35c0" providerId="ADAL" clId="{9DCF27C2-29DE-4F52-B4F9-9F674C44E1BB}" dt="2026-05-27T14:12:57.864" v="4034" actId="1076"/>
          <ac:picMkLst>
            <pc:docMk/>
            <pc:sldMk cId="1477296311" sldId="313"/>
            <ac:picMk id="11" creationId="{D39D10ED-F3B8-E46C-1010-F312EBDE1E27}"/>
          </ac:picMkLst>
        </pc:picChg>
      </pc:sldChg>
      <pc:sldChg chg="addSp delSp modSp add mod ord modClrScheme chgLayout">
        <pc:chgData name="Thornton, Elise" userId="4c0db02f-576f-474e-841f-1a3c7a1d35c0" providerId="ADAL" clId="{9DCF27C2-29DE-4F52-B4F9-9F674C44E1BB}" dt="2026-06-01T13:13:10.123" v="5391" actId="700"/>
        <pc:sldMkLst>
          <pc:docMk/>
          <pc:sldMk cId="2357441317" sldId="314"/>
        </pc:sldMkLst>
        <pc:spChg chg="mod">
          <ac:chgData name="Thornton, Elise" userId="4c0db02f-576f-474e-841f-1a3c7a1d35c0" providerId="ADAL" clId="{9DCF27C2-29DE-4F52-B4F9-9F674C44E1BB}" dt="2026-05-27T14:34:22.858" v="4437" actId="255"/>
          <ac:spMkLst>
            <pc:docMk/>
            <pc:sldMk cId="2357441317" sldId="314"/>
            <ac:spMk id="266" creationId="{0A6722DB-3858-EDEE-9D44-135AB8049461}"/>
          </ac:spMkLst>
        </pc:spChg>
        <pc:picChg chg="add mod">
          <ac:chgData name="Thornton, Elise" userId="4c0db02f-576f-474e-841f-1a3c7a1d35c0" providerId="ADAL" clId="{9DCF27C2-29DE-4F52-B4F9-9F674C44E1BB}" dt="2026-05-27T14:34:31.585" v="4441" actId="1076"/>
          <ac:picMkLst>
            <pc:docMk/>
            <pc:sldMk cId="2357441317" sldId="314"/>
            <ac:picMk id="3" creationId="{3C1E1FBD-D298-9EA6-EC43-537972BAA369}"/>
          </ac:picMkLst>
        </pc:picChg>
        <pc:picChg chg="add mod">
          <ac:chgData name="Thornton, Elise" userId="4c0db02f-576f-474e-841f-1a3c7a1d35c0" providerId="ADAL" clId="{9DCF27C2-29DE-4F52-B4F9-9F674C44E1BB}" dt="2026-05-27T14:34:41.658" v="4444" actId="14100"/>
          <ac:picMkLst>
            <pc:docMk/>
            <pc:sldMk cId="2357441317" sldId="314"/>
            <ac:picMk id="5" creationId="{7D031F9A-FFB1-06FD-CF93-CC4344968F4E}"/>
          </ac:picMkLst>
        </pc:picChg>
      </pc:sldChg>
      <pc:sldChg chg="add del">
        <pc:chgData name="Thornton, Elise" userId="4c0db02f-576f-474e-841f-1a3c7a1d35c0" providerId="ADAL" clId="{9DCF27C2-29DE-4F52-B4F9-9F674C44E1BB}" dt="2026-05-27T14:49:26.701" v="4674" actId="2696"/>
        <pc:sldMkLst>
          <pc:docMk/>
          <pc:sldMk cId="771422064" sldId="315"/>
        </pc:sldMkLst>
      </pc:sldChg>
      <pc:sldChg chg="addSp delSp modSp add mod ord">
        <pc:chgData name="Thornton, Elise" userId="4c0db02f-576f-474e-841f-1a3c7a1d35c0" providerId="ADAL" clId="{9DCF27C2-29DE-4F52-B4F9-9F674C44E1BB}" dt="2026-05-27T14:48:29.658" v="4660" actId="1076"/>
        <pc:sldMkLst>
          <pc:docMk/>
          <pc:sldMk cId="3790985558" sldId="316"/>
        </pc:sldMkLst>
        <pc:spChg chg="add mod">
          <ac:chgData name="Thornton, Elise" userId="4c0db02f-576f-474e-841f-1a3c7a1d35c0" providerId="ADAL" clId="{9DCF27C2-29DE-4F52-B4F9-9F674C44E1BB}" dt="2026-05-27T14:48:27.788" v="4659" actId="1076"/>
          <ac:spMkLst>
            <pc:docMk/>
            <pc:sldMk cId="3790985558" sldId="316"/>
            <ac:spMk id="4" creationId="{EE411B78-7BDF-23EB-FEA7-F7E59EE80CA4}"/>
          </ac:spMkLst>
        </pc:spChg>
        <pc:spChg chg="add mod">
          <ac:chgData name="Thornton, Elise" userId="4c0db02f-576f-474e-841f-1a3c7a1d35c0" providerId="ADAL" clId="{9DCF27C2-29DE-4F52-B4F9-9F674C44E1BB}" dt="2026-05-27T14:47:23.874" v="4642" actId="1076"/>
          <ac:spMkLst>
            <pc:docMk/>
            <pc:sldMk cId="3790985558" sldId="316"/>
            <ac:spMk id="6" creationId="{D10916FC-CB1A-1B02-EBB2-FFF8B737A74E}"/>
          </ac:spMkLst>
        </pc:spChg>
        <pc:spChg chg="add mod">
          <ac:chgData name="Thornton, Elise" userId="4c0db02f-576f-474e-841f-1a3c7a1d35c0" providerId="ADAL" clId="{9DCF27C2-29DE-4F52-B4F9-9F674C44E1BB}" dt="2026-05-27T14:47:32.974" v="4645" actId="2085"/>
          <ac:spMkLst>
            <pc:docMk/>
            <pc:sldMk cId="3790985558" sldId="316"/>
            <ac:spMk id="8" creationId="{C6D833E5-7A2D-530D-0E84-EB1B4AD0112E}"/>
          </ac:spMkLst>
        </pc:spChg>
        <pc:spChg chg="add mod">
          <ac:chgData name="Thornton, Elise" userId="4c0db02f-576f-474e-841f-1a3c7a1d35c0" providerId="ADAL" clId="{9DCF27C2-29DE-4F52-B4F9-9F674C44E1BB}" dt="2026-05-27T14:48:29.658" v="4660" actId="1076"/>
          <ac:spMkLst>
            <pc:docMk/>
            <pc:sldMk cId="3790985558" sldId="316"/>
            <ac:spMk id="9" creationId="{F69AACD4-7304-612D-599E-08C75E1BF059}"/>
          </ac:spMkLst>
        </pc:spChg>
        <pc:spChg chg="mod">
          <ac:chgData name="Thornton, Elise" userId="4c0db02f-576f-474e-841f-1a3c7a1d35c0" providerId="ADAL" clId="{9DCF27C2-29DE-4F52-B4F9-9F674C44E1BB}" dt="2026-05-27T14:43:55.666" v="4506" actId="14100"/>
          <ac:spMkLst>
            <pc:docMk/>
            <pc:sldMk cId="3790985558" sldId="316"/>
            <ac:spMk id="292" creationId="{52B890BF-1B23-34C7-B195-5805DACC19F1}"/>
          </ac:spMkLst>
        </pc:spChg>
        <pc:spChg chg="mod">
          <ac:chgData name="Thornton, Elise" userId="4c0db02f-576f-474e-841f-1a3c7a1d35c0" providerId="ADAL" clId="{9DCF27C2-29DE-4F52-B4F9-9F674C44E1BB}" dt="2026-05-27T14:48:10.619" v="4654" actId="1076"/>
          <ac:spMkLst>
            <pc:docMk/>
            <pc:sldMk cId="3790985558" sldId="316"/>
            <ac:spMk id="297" creationId="{8187E686-04A9-6B55-0070-B9495EA6AA36}"/>
          </ac:spMkLst>
        </pc:spChg>
        <pc:picChg chg="add mod">
          <ac:chgData name="Thornton, Elise" userId="4c0db02f-576f-474e-841f-1a3c7a1d35c0" providerId="ADAL" clId="{9DCF27C2-29DE-4F52-B4F9-9F674C44E1BB}" dt="2026-05-27T14:44:27.328" v="4516" actId="1076"/>
          <ac:picMkLst>
            <pc:docMk/>
            <pc:sldMk cId="3790985558" sldId="316"/>
            <ac:picMk id="3" creationId="{F22710D5-3ED7-216D-42D9-B4AF1E64EF9C}"/>
          </ac:picMkLst>
        </pc:picChg>
      </pc:sldChg>
      <pc:sldChg chg="addSp delSp modSp new del mod">
        <pc:chgData name="Thornton, Elise" userId="4c0db02f-576f-474e-841f-1a3c7a1d35c0" providerId="ADAL" clId="{9DCF27C2-29DE-4F52-B4F9-9F674C44E1BB}" dt="2026-06-01T12:49:37.885" v="5169" actId="2696"/>
        <pc:sldMkLst>
          <pc:docMk/>
          <pc:sldMk cId="97843594" sldId="317"/>
        </pc:sldMkLst>
      </pc:sldChg>
      <pc:sldChg chg="delSp new del mod ord">
        <pc:chgData name="Thornton, Elise" userId="4c0db02f-576f-474e-841f-1a3c7a1d35c0" providerId="ADAL" clId="{9DCF27C2-29DE-4F52-B4F9-9F674C44E1BB}" dt="2026-06-01T13:13:43.308" v="5399" actId="47"/>
        <pc:sldMkLst>
          <pc:docMk/>
          <pc:sldMk cId="3304392538" sldId="317"/>
        </pc:sldMkLst>
      </pc:sldChg>
      <pc:sldChg chg="new del">
        <pc:chgData name="Thornton, Elise" userId="4c0db02f-576f-474e-841f-1a3c7a1d35c0" providerId="ADAL" clId="{9DCF27C2-29DE-4F52-B4F9-9F674C44E1BB}" dt="2026-06-01T12:43:24.400" v="4980" actId="47"/>
        <pc:sldMkLst>
          <pc:docMk/>
          <pc:sldMk cId="2013414263" sldId="318"/>
        </pc:sldMkLst>
      </pc:sldChg>
      <pc:sldChg chg="addSp delSp modSp add mod ord">
        <pc:chgData name="Thornton, Elise" userId="4c0db02f-576f-474e-841f-1a3c7a1d35c0" providerId="ADAL" clId="{9DCF27C2-29DE-4F52-B4F9-9F674C44E1BB}" dt="2026-06-01T13:16:28.574" v="5452" actId="1076"/>
        <pc:sldMkLst>
          <pc:docMk/>
          <pc:sldMk cId="2359916267" sldId="318"/>
        </pc:sldMkLst>
        <pc:spChg chg="mod">
          <ac:chgData name="Thornton, Elise" userId="4c0db02f-576f-474e-841f-1a3c7a1d35c0" providerId="ADAL" clId="{9DCF27C2-29DE-4F52-B4F9-9F674C44E1BB}" dt="2026-06-01T13:14:00.690" v="5440" actId="14100"/>
          <ac:spMkLst>
            <pc:docMk/>
            <pc:sldMk cId="2359916267" sldId="318"/>
            <ac:spMk id="5" creationId="{30879807-8436-3666-C82B-B0D0567AB194}"/>
          </ac:spMkLst>
        </pc:spChg>
        <pc:picChg chg="add mod">
          <ac:chgData name="Thornton, Elise" userId="4c0db02f-576f-474e-841f-1a3c7a1d35c0" providerId="ADAL" clId="{9DCF27C2-29DE-4F52-B4F9-9F674C44E1BB}" dt="2026-06-01T13:16:26.704" v="5451" actId="1076"/>
          <ac:picMkLst>
            <pc:docMk/>
            <pc:sldMk cId="2359916267" sldId="318"/>
            <ac:picMk id="4" creationId="{2C460509-41EE-E7B5-2D7E-9B9DF2399ADE}"/>
          </ac:picMkLst>
        </pc:picChg>
        <pc:picChg chg="add mod">
          <ac:chgData name="Thornton, Elise" userId="4c0db02f-576f-474e-841f-1a3c7a1d35c0" providerId="ADAL" clId="{9DCF27C2-29DE-4F52-B4F9-9F674C44E1BB}" dt="2026-06-01T13:16:28.574" v="5452" actId="1076"/>
          <ac:picMkLst>
            <pc:docMk/>
            <pc:sldMk cId="2359916267" sldId="318"/>
            <ac:picMk id="7" creationId="{C9A4E479-617B-03CF-0BF0-6D457B0A6B26}"/>
          </ac:picMkLst>
        </pc:picChg>
      </pc:sldChg>
      <pc:sldChg chg="addSp delSp modSp add del mod ord">
        <pc:chgData name="Thornton, Elise" userId="4c0db02f-576f-474e-841f-1a3c7a1d35c0" providerId="ADAL" clId="{9DCF27C2-29DE-4F52-B4F9-9F674C44E1BB}" dt="2026-06-01T12:49:41.069" v="5170" actId="2696"/>
        <pc:sldMkLst>
          <pc:docMk/>
          <pc:sldMk cId="2534000898" sldId="318"/>
        </pc:sldMkLst>
      </pc:sldChg>
      <pc:sldMasterChg chg="add del addSldLayout delSldLayout">
        <pc:chgData name="Thornton, Elise" userId="4c0db02f-576f-474e-841f-1a3c7a1d35c0" providerId="ADAL" clId="{9DCF27C2-29DE-4F52-B4F9-9F674C44E1BB}" dt="2026-06-01T13:13:10.123" v="5391" actId="700"/>
        <pc:sldMasterMkLst>
          <pc:docMk/>
          <pc:sldMasterMk cId="0" sldId="2147483680"/>
        </pc:sldMasterMkLst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48"/>
          </pc:sldLayoutMkLst>
        </pc:sldLayoutChg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49"/>
          </pc:sldLayoutMkLst>
        </pc:sldLayoutChg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50"/>
          </pc:sldLayoutMkLst>
        </pc:sldLayoutChg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51"/>
          </pc:sldLayoutMkLst>
        </pc:sldLayoutChg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52"/>
          </pc:sldLayoutMkLst>
        </pc:sldLayoutChg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53"/>
          </pc:sldLayoutMkLst>
        </pc:sldLayoutChg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54"/>
          </pc:sldLayoutMkLst>
        </pc:sldLayoutChg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55"/>
          </pc:sldLayoutMkLst>
        </pc:sldLayoutChg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56"/>
          </pc:sldLayoutMkLst>
        </pc:sldLayoutChg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57"/>
          </pc:sldLayoutMkLst>
        </pc:sldLayoutChg>
        <pc:sldLayoutChg chg="add del">
          <pc:chgData name="Thornton, Elise" userId="4c0db02f-576f-474e-841f-1a3c7a1d35c0" providerId="ADAL" clId="{9DCF27C2-29DE-4F52-B4F9-9F674C44E1BB}" dt="2026-06-01T13:13:10.123" v="5391" actId="700"/>
          <pc:sldLayoutMkLst>
            <pc:docMk/>
            <pc:sldMasterMk cId="0" sldId="2147483680"/>
            <pc:sldLayoutMk cId="0" sldId="2147483658"/>
          </pc:sldLayoutMkLst>
        </pc:sldLayoutChg>
      </pc:sldMasterChg>
      <pc:sldMasterChg chg="delSldLayout">
        <pc:chgData name="Thornton, Elise" userId="4c0db02f-576f-474e-841f-1a3c7a1d35c0" providerId="ADAL" clId="{9DCF27C2-29DE-4F52-B4F9-9F674C44E1BB}" dt="2026-05-27T14:49:26.701" v="4674" actId="2696"/>
        <pc:sldMasterMkLst>
          <pc:docMk/>
          <pc:sldMasterMk cId="0" sldId="2147483681"/>
        </pc:sldMasterMkLst>
        <pc:sldLayoutChg chg="del">
          <pc:chgData name="Thornton, Elise" userId="4c0db02f-576f-474e-841f-1a3c7a1d35c0" providerId="ADAL" clId="{9DCF27C2-29DE-4F52-B4F9-9F674C44E1BB}" dt="2026-05-27T14:49:26.701" v="4674" actId="2696"/>
          <pc:sldLayoutMkLst>
            <pc:docMk/>
            <pc:sldMasterMk cId="0" sldId="2147483681"/>
            <pc:sldLayoutMk cId="0" sldId="2147483664"/>
          </pc:sldLayoutMkLst>
        </pc:sldLayoutChg>
        <pc:sldLayoutChg chg="del">
          <pc:chgData name="Thornton, Elise" userId="4c0db02f-576f-474e-841f-1a3c7a1d35c0" providerId="ADAL" clId="{9DCF27C2-29DE-4F52-B4F9-9F674C44E1BB}" dt="2026-05-27T13:44:12.462" v="3552" actId="2696"/>
          <pc:sldLayoutMkLst>
            <pc:docMk/>
            <pc:sldMasterMk cId="0" sldId="2147483681"/>
            <pc:sldLayoutMk cId="0" sldId="2147483667"/>
          </pc:sldLayoutMkLst>
        </pc:sldLayoutChg>
        <pc:sldLayoutChg chg="del">
          <pc:chgData name="Thornton, Elise" userId="4c0db02f-576f-474e-841f-1a3c7a1d35c0" providerId="ADAL" clId="{9DCF27C2-29DE-4F52-B4F9-9F674C44E1BB}" dt="2026-05-27T14:49:26.701" v="4674" actId="2696"/>
          <pc:sldLayoutMkLst>
            <pc:docMk/>
            <pc:sldMasterMk cId="0" sldId="2147483681"/>
            <pc:sldLayoutMk cId="0" sldId="2147483671"/>
          </pc:sldLayoutMkLst>
        </pc:sldLayoutChg>
        <pc:sldLayoutChg chg="del">
          <pc:chgData name="Thornton, Elise" userId="4c0db02f-576f-474e-841f-1a3c7a1d35c0" providerId="ADAL" clId="{9DCF27C2-29DE-4F52-B4F9-9F674C44E1BB}" dt="2026-05-27T14:49:26.701" v="4674" actId="2696"/>
          <pc:sldLayoutMkLst>
            <pc:docMk/>
            <pc:sldMasterMk cId="0" sldId="2147483681"/>
            <pc:sldLayoutMk cId="0" sldId="2147483672"/>
          </pc:sldLayoutMkLst>
        </pc:sldLayoutChg>
        <pc:sldLayoutChg chg="del">
          <pc:chgData name="Thornton, Elise" userId="4c0db02f-576f-474e-841f-1a3c7a1d35c0" providerId="ADAL" clId="{9DCF27C2-29DE-4F52-B4F9-9F674C44E1BB}" dt="2026-05-27T14:49:26.701" v="4674" actId="2696"/>
          <pc:sldLayoutMkLst>
            <pc:docMk/>
            <pc:sldMasterMk cId="0" sldId="2147483681"/>
            <pc:sldLayoutMk cId="0" sldId="2147483673"/>
          </pc:sldLayoutMkLst>
        </pc:sldLayoutChg>
        <pc:sldLayoutChg chg="del">
          <pc:chgData name="Thornton, Elise" userId="4c0db02f-576f-474e-841f-1a3c7a1d35c0" providerId="ADAL" clId="{9DCF27C2-29DE-4F52-B4F9-9F674C44E1BB}" dt="2026-05-27T14:49:26.701" v="4674" actId="2696"/>
          <pc:sldLayoutMkLst>
            <pc:docMk/>
            <pc:sldMasterMk cId="0" sldId="2147483681"/>
            <pc:sldLayoutMk cId="0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89758905d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d89758905d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962C7648-1684-26BF-302F-B48938FBD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d89758905d_2_218:notes">
            <a:extLst>
              <a:ext uri="{FF2B5EF4-FFF2-40B4-BE49-F238E27FC236}">
                <a16:creationId xmlns:a16="http://schemas.microsoft.com/office/drawing/2014/main" id="{6A8A051F-BECB-AB8C-E266-CD6D086294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d89758905d_2_218:notes">
            <a:extLst>
              <a:ext uri="{FF2B5EF4-FFF2-40B4-BE49-F238E27FC236}">
                <a16:creationId xmlns:a16="http://schemas.microsoft.com/office/drawing/2014/main" id="{618E0851-904A-D7FD-4E1A-961AE98BF8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37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CB789703-27DD-8D30-8D47-589D8289D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89758905d_2_129:notes">
            <a:extLst>
              <a:ext uri="{FF2B5EF4-FFF2-40B4-BE49-F238E27FC236}">
                <a16:creationId xmlns:a16="http://schemas.microsoft.com/office/drawing/2014/main" id="{CBDB88E7-96E2-DB4B-3B84-97816284E2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d89758905d_2_129:notes">
            <a:extLst>
              <a:ext uri="{FF2B5EF4-FFF2-40B4-BE49-F238E27FC236}">
                <a16:creationId xmlns:a16="http://schemas.microsoft.com/office/drawing/2014/main" id="{1C1C280C-F4E4-2D97-05E7-64416DF46A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86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>
          <a:extLst>
            <a:ext uri="{FF2B5EF4-FFF2-40B4-BE49-F238E27FC236}">
              <a16:creationId xmlns:a16="http://schemas.microsoft.com/office/drawing/2014/main" id="{0DE32E54-57A8-183D-15D6-6FE2EFA5D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89758905d_2_181:notes">
            <a:extLst>
              <a:ext uri="{FF2B5EF4-FFF2-40B4-BE49-F238E27FC236}">
                <a16:creationId xmlns:a16="http://schemas.microsoft.com/office/drawing/2014/main" id="{2F708C43-685B-E17D-E4EF-9EA14843DC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d89758905d_2_181:notes">
            <a:extLst>
              <a:ext uri="{FF2B5EF4-FFF2-40B4-BE49-F238E27FC236}">
                <a16:creationId xmlns:a16="http://schemas.microsoft.com/office/drawing/2014/main" id="{FC3329BC-1F6E-9306-743F-ADBA7A605C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492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>
          <a:extLst>
            <a:ext uri="{FF2B5EF4-FFF2-40B4-BE49-F238E27FC236}">
              <a16:creationId xmlns:a16="http://schemas.microsoft.com/office/drawing/2014/main" id="{8366A53F-2F7A-6E00-1848-938A58E9B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d89758905d_2_331:notes">
            <a:extLst>
              <a:ext uri="{FF2B5EF4-FFF2-40B4-BE49-F238E27FC236}">
                <a16:creationId xmlns:a16="http://schemas.microsoft.com/office/drawing/2014/main" id="{A346FA8A-A24A-7A17-C097-A69FB9C16B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3d89758905d_2_331:notes">
            <a:extLst>
              <a:ext uri="{FF2B5EF4-FFF2-40B4-BE49-F238E27FC236}">
                <a16:creationId xmlns:a16="http://schemas.microsoft.com/office/drawing/2014/main" id="{3AC7A6B2-777F-BFB1-EFFB-85253B402F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465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AA0EC82F-20C5-319E-F456-2B996F37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89758905d_2_204:notes">
            <a:extLst>
              <a:ext uri="{FF2B5EF4-FFF2-40B4-BE49-F238E27FC236}">
                <a16:creationId xmlns:a16="http://schemas.microsoft.com/office/drawing/2014/main" id="{000EF608-A22E-0876-FB30-12CAF8C562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d89758905d_2_204:notes">
            <a:extLst>
              <a:ext uri="{FF2B5EF4-FFF2-40B4-BE49-F238E27FC236}">
                <a16:creationId xmlns:a16="http://schemas.microsoft.com/office/drawing/2014/main" id="{06B44CC6-86FA-DA80-E08D-7F433A2FA8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17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>
          <a:extLst>
            <a:ext uri="{FF2B5EF4-FFF2-40B4-BE49-F238E27FC236}">
              <a16:creationId xmlns:a16="http://schemas.microsoft.com/office/drawing/2014/main" id="{438DE916-0329-E030-3004-9173C6874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89758905d_2_181:notes">
            <a:extLst>
              <a:ext uri="{FF2B5EF4-FFF2-40B4-BE49-F238E27FC236}">
                <a16:creationId xmlns:a16="http://schemas.microsoft.com/office/drawing/2014/main" id="{D50C7211-CF20-A9BC-644A-435B3948F2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d89758905d_2_181:notes">
            <a:extLst>
              <a:ext uri="{FF2B5EF4-FFF2-40B4-BE49-F238E27FC236}">
                <a16:creationId xmlns:a16="http://schemas.microsoft.com/office/drawing/2014/main" id="{DFCF9225-DBD7-0341-D154-815B26F177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632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d89758905d_2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3d89758905d_2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>
          <a:extLst>
            <a:ext uri="{FF2B5EF4-FFF2-40B4-BE49-F238E27FC236}">
              <a16:creationId xmlns:a16="http://schemas.microsoft.com/office/drawing/2014/main" id="{BA4F2C4B-0987-3A96-670B-891FF09A9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d89758905d_2_256:notes">
            <a:extLst>
              <a:ext uri="{FF2B5EF4-FFF2-40B4-BE49-F238E27FC236}">
                <a16:creationId xmlns:a16="http://schemas.microsoft.com/office/drawing/2014/main" id="{0BCD3033-47B6-668E-5AA4-72E06B3026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3d89758905d_2_256:notes">
            <a:extLst>
              <a:ext uri="{FF2B5EF4-FFF2-40B4-BE49-F238E27FC236}">
                <a16:creationId xmlns:a16="http://schemas.microsoft.com/office/drawing/2014/main" id="{BBD94D09-72DF-8363-05B7-6BAA2F0F82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880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FD89F267-3E28-E0F5-D845-1C87C8B49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89758905d_2_110:notes">
            <a:extLst>
              <a:ext uri="{FF2B5EF4-FFF2-40B4-BE49-F238E27FC236}">
                <a16:creationId xmlns:a16="http://schemas.microsoft.com/office/drawing/2014/main" id="{DC3F9BF8-7C58-0E66-3832-281EEF2825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3d89758905d_2_110:notes">
            <a:extLst>
              <a:ext uri="{FF2B5EF4-FFF2-40B4-BE49-F238E27FC236}">
                <a16:creationId xmlns:a16="http://schemas.microsoft.com/office/drawing/2014/main" id="{71299D74-67C3-4D39-E166-CBED3935EF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842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>
          <a:extLst>
            <a:ext uri="{FF2B5EF4-FFF2-40B4-BE49-F238E27FC236}">
              <a16:creationId xmlns:a16="http://schemas.microsoft.com/office/drawing/2014/main" id="{82DE01C7-48E5-0C58-6176-FE7DC4A09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d89758905d_2_331:notes">
            <a:extLst>
              <a:ext uri="{FF2B5EF4-FFF2-40B4-BE49-F238E27FC236}">
                <a16:creationId xmlns:a16="http://schemas.microsoft.com/office/drawing/2014/main" id="{506FA966-F16B-E396-9C41-8FFB0F86FA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3d89758905d_2_331:notes">
            <a:extLst>
              <a:ext uri="{FF2B5EF4-FFF2-40B4-BE49-F238E27FC236}">
                <a16:creationId xmlns:a16="http://schemas.microsoft.com/office/drawing/2014/main" id="{CA93D8C1-8E43-CE2B-AF3F-60E1CF9B38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33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89758905d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d89758905d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51FA6630-69B6-CCD5-D9A5-1B710DB2F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89758905d_2_194:notes">
            <a:extLst>
              <a:ext uri="{FF2B5EF4-FFF2-40B4-BE49-F238E27FC236}">
                <a16:creationId xmlns:a16="http://schemas.microsoft.com/office/drawing/2014/main" id="{95D84B8E-B9B6-3B89-DF2B-D886E2B355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d89758905d_2_194:notes">
            <a:extLst>
              <a:ext uri="{FF2B5EF4-FFF2-40B4-BE49-F238E27FC236}">
                <a16:creationId xmlns:a16="http://schemas.microsoft.com/office/drawing/2014/main" id="{F0A682C0-0F2E-9B5E-3EBB-1003593989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048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89758905d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d89758905d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99130757-E9EF-8CBB-CC55-5DB68A7E7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d89758905d_2_218:notes">
            <a:extLst>
              <a:ext uri="{FF2B5EF4-FFF2-40B4-BE49-F238E27FC236}">
                <a16:creationId xmlns:a16="http://schemas.microsoft.com/office/drawing/2014/main" id="{64A89246-B8A9-168E-160E-D76E5878AB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d89758905d_2_218:notes">
            <a:extLst>
              <a:ext uri="{FF2B5EF4-FFF2-40B4-BE49-F238E27FC236}">
                <a16:creationId xmlns:a16="http://schemas.microsoft.com/office/drawing/2014/main" id="{E80DFDF0-78A8-527C-C75D-0EC1226CAC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33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d89758905d_2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3d89758905d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0D5AA5D6-659B-5296-0DEE-6249D9091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89758905d_2_194:notes">
            <a:extLst>
              <a:ext uri="{FF2B5EF4-FFF2-40B4-BE49-F238E27FC236}">
                <a16:creationId xmlns:a16="http://schemas.microsoft.com/office/drawing/2014/main" id="{F2814E71-C001-C334-B214-A1C1CAA760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d89758905d_2_194:notes">
            <a:extLst>
              <a:ext uri="{FF2B5EF4-FFF2-40B4-BE49-F238E27FC236}">
                <a16:creationId xmlns:a16="http://schemas.microsoft.com/office/drawing/2014/main" id="{CD16E27D-4D66-9F9F-B46F-C18275A9E9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76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0464BDA0-7C1C-AB65-D9BB-588D06DEE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89758905d_2_118:notes">
            <a:extLst>
              <a:ext uri="{FF2B5EF4-FFF2-40B4-BE49-F238E27FC236}">
                <a16:creationId xmlns:a16="http://schemas.microsoft.com/office/drawing/2014/main" id="{E1EAA25B-DA4B-D016-C2F4-9FFD5D99B1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d89758905d_2_118:notes">
            <a:extLst>
              <a:ext uri="{FF2B5EF4-FFF2-40B4-BE49-F238E27FC236}">
                <a16:creationId xmlns:a16="http://schemas.microsoft.com/office/drawing/2014/main" id="{3F4C7056-AFDC-4507-AAB8-60C0FF806D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10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>
          <a:extLst>
            <a:ext uri="{FF2B5EF4-FFF2-40B4-BE49-F238E27FC236}">
              <a16:creationId xmlns:a16="http://schemas.microsoft.com/office/drawing/2014/main" id="{4C8D8639-B3ED-3987-C33A-CA901A27F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d89758905d_2_281:notes">
            <a:extLst>
              <a:ext uri="{FF2B5EF4-FFF2-40B4-BE49-F238E27FC236}">
                <a16:creationId xmlns:a16="http://schemas.microsoft.com/office/drawing/2014/main" id="{A996A09F-56BA-171C-E783-227B77CABD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3d89758905d_2_281:notes">
            <a:extLst>
              <a:ext uri="{FF2B5EF4-FFF2-40B4-BE49-F238E27FC236}">
                <a16:creationId xmlns:a16="http://schemas.microsoft.com/office/drawing/2014/main" id="{E222C310-918C-ED32-A6CD-B1AE07F34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06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FBA083EB-723E-9F8D-BF98-43615E80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d89758905d_2_307:notes">
            <a:extLst>
              <a:ext uri="{FF2B5EF4-FFF2-40B4-BE49-F238E27FC236}">
                <a16:creationId xmlns:a16="http://schemas.microsoft.com/office/drawing/2014/main" id="{44B70D8C-6149-CCBA-60D2-4EAE6B1631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3d89758905d_2_307:notes">
            <a:extLst>
              <a:ext uri="{FF2B5EF4-FFF2-40B4-BE49-F238E27FC236}">
                <a16:creationId xmlns:a16="http://schemas.microsoft.com/office/drawing/2014/main" id="{8237440B-7CBE-5255-B79F-7A4ED41B8D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52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89758905d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g3d89758905d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20DDBB2E-D140-78D7-A067-5DC4BE178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d89758905d_2_295:notes">
            <a:extLst>
              <a:ext uri="{FF2B5EF4-FFF2-40B4-BE49-F238E27FC236}">
                <a16:creationId xmlns:a16="http://schemas.microsoft.com/office/drawing/2014/main" id="{E1C2B891-13DA-C7F7-47E3-C906A946D5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3d89758905d_2_295:notes">
            <a:extLst>
              <a:ext uri="{FF2B5EF4-FFF2-40B4-BE49-F238E27FC236}">
                <a16:creationId xmlns:a16="http://schemas.microsoft.com/office/drawing/2014/main" id="{5B5A9700-9682-C7CF-B653-53CD5D8DE4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77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209BDECB-A334-A9FC-8562-4EA51495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89758905d_2_140:notes">
            <a:extLst>
              <a:ext uri="{FF2B5EF4-FFF2-40B4-BE49-F238E27FC236}">
                <a16:creationId xmlns:a16="http://schemas.microsoft.com/office/drawing/2014/main" id="{D66A09F7-18B6-E997-2937-28C60F2DFC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d89758905d_2_140:notes">
            <a:extLst>
              <a:ext uri="{FF2B5EF4-FFF2-40B4-BE49-F238E27FC236}">
                <a16:creationId xmlns:a16="http://schemas.microsoft.com/office/drawing/2014/main" id="{372733D7-FE94-A789-1BF5-41960E573B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81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5"/>
          <p:cNvSpPr>
            <a:spLocks noGrp="1"/>
          </p:cNvSpPr>
          <p:nvPr>
            <p:ph type="pic" idx="2"/>
          </p:nvPr>
        </p:nvSpPr>
        <p:spPr>
          <a:xfrm>
            <a:off x="0" y="2025462"/>
            <a:ext cx="9144000" cy="2706082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57" name="Google Shape;57;p15"/>
          <p:cNvSpPr/>
          <p:nvPr/>
        </p:nvSpPr>
        <p:spPr>
          <a:xfrm>
            <a:off x="0" y="4731543"/>
            <a:ext cx="4572000" cy="41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4572000" y="4731542"/>
            <a:ext cx="4572000" cy="411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/>
          <p:nvPr/>
        </p:nvSpPr>
        <p:spPr>
          <a:xfrm>
            <a:off x="4572000" y="0"/>
            <a:ext cx="4572000" cy="2960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6"/>
          <p:cNvSpPr/>
          <p:nvPr/>
        </p:nvSpPr>
        <p:spPr>
          <a:xfrm>
            <a:off x="-1" y="0"/>
            <a:ext cx="49338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6"/>
          <p:cNvSpPr>
            <a:spLocks noGrp="1"/>
          </p:cNvSpPr>
          <p:nvPr>
            <p:ph type="pic" idx="2"/>
          </p:nvPr>
        </p:nvSpPr>
        <p:spPr>
          <a:xfrm>
            <a:off x="3009626" y="2309024"/>
            <a:ext cx="3166363" cy="2422520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63" name="Google Shape;63;p16"/>
          <p:cNvSpPr>
            <a:spLocks noGrp="1"/>
          </p:cNvSpPr>
          <p:nvPr>
            <p:ph type="pic" idx="3"/>
          </p:nvPr>
        </p:nvSpPr>
        <p:spPr>
          <a:xfrm>
            <a:off x="4933813" y="411956"/>
            <a:ext cx="3688693" cy="2548331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>
            <a:spLocks noGrp="1"/>
          </p:cNvSpPr>
          <p:nvPr>
            <p:ph type="pic" idx="2"/>
          </p:nvPr>
        </p:nvSpPr>
        <p:spPr>
          <a:xfrm>
            <a:off x="6339949" y="2571750"/>
            <a:ext cx="2804050" cy="2598221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66" name="Google Shape;66;p17"/>
          <p:cNvSpPr/>
          <p:nvPr/>
        </p:nvSpPr>
        <p:spPr>
          <a:xfrm>
            <a:off x="4572000" y="0"/>
            <a:ext cx="4572000" cy="2574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7"/>
          <p:cNvSpPr/>
          <p:nvPr/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8"/>
          <p:cNvSpPr>
            <a:spLocks noGrp="1"/>
          </p:cNvSpPr>
          <p:nvPr>
            <p:ph type="pic" idx="2"/>
          </p:nvPr>
        </p:nvSpPr>
        <p:spPr>
          <a:xfrm>
            <a:off x="4709160" y="1251585"/>
            <a:ext cx="2255996" cy="2914650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71" name="Google Shape;71;p18"/>
          <p:cNvSpPr>
            <a:spLocks noGrp="1"/>
          </p:cNvSpPr>
          <p:nvPr>
            <p:ph type="pic" idx="3"/>
          </p:nvPr>
        </p:nvSpPr>
        <p:spPr>
          <a:xfrm>
            <a:off x="6555105" y="1991057"/>
            <a:ext cx="2067401" cy="2740487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72" name="Google Shape;72;p18"/>
          <p:cNvSpPr/>
          <p:nvPr/>
        </p:nvSpPr>
        <p:spPr>
          <a:xfrm>
            <a:off x="0" y="-7404"/>
            <a:ext cx="9144000" cy="419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0" y="4731544"/>
            <a:ext cx="9162932" cy="419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/>
          <p:nvPr/>
        </p:nvSpPr>
        <p:spPr>
          <a:xfrm>
            <a:off x="5016189" y="0"/>
            <a:ext cx="415537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0"/>
          <p:cNvSpPr/>
          <p:nvPr/>
        </p:nvSpPr>
        <p:spPr>
          <a:xfrm>
            <a:off x="0" y="0"/>
            <a:ext cx="5016189" cy="2229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20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5016189" y="2229289"/>
            <a:ext cx="3606317" cy="2925062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3"/>
          <p:cNvSpPr>
            <a:spLocks noGrp="1"/>
          </p:cNvSpPr>
          <p:nvPr>
            <p:ph type="pic" idx="2"/>
          </p:nvPr>
        </p:nvSpPr>
        <p:spPr>
          <a:xfrm>
            <a:off x="3834765" y="1223010"/>
            <a:ext cx="2939415" cy="3920490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95" name="Google Shape;95;p23"/>
          <p:cNvSpPr/>
          <p:nvPr/>
        </p:nvSpPr>
        <p:spPr>
          <a:xfrm>
            <a:off x="6774180" y="1223010"/>
            <a:ext cx="2369820" cy="3920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0" y="4739493"/>
            <a:ext cx="3834765" cy="404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4"/>
          <p:cNvSpPr>
            <a:spLocks noGrp="1"/>
          </p:cNvSpPr>
          <p:nvPr>
            <p:ph type="pic" idx="2"/>
          </p:nvPr>
        </p:nvSpPr>
        <p:spPr>
          <a:xfrm>
            <a:off x="6204585" y="1"/>
            <a:ext cx="2939415" cy="5143500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100" name="Google Shape;100;p24"/>
          <p:cNvSpPr/>
          <p:nvPr/>
        </p:nvSpPr>
        <p:spPr>
          <a:xfrm>
            <a:off x="0" y="0"/>
            <a:ext cx="6204584" cy="1557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0" y="1564526"/>
            <a:ext cx="6204584" cy="169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/>
          <p:nvPr/>
        </p:nvSpPr>
        <p:spPr>
          <a:xfrm>
            <a:off x="4790598" y="0"/>
            <a:ext cx="4372333" cy="5150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0" y="2203315"/>
            <a:ext cx="4790597" cy="2940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5"/>
          <p:cNvSpPr>
            <a:spLocks noGrp="1"/>
          </p:cNvSpPr>
          <p:nvPr>
            <p:ph type="pic" idx="2"/>
          </p:nvPr>
        </p:nvSpPr>
        <p:spPr>
          <a:xfrm>
            <a:off x="4790599" y="411956"/>
            <a:ext cx="2497455" cy="3542824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106" name="Google Shape;106;p25"/>
          <p:cNvSpPr>
            <a:spLocks noGrp="1"/>
          </p:cNvSpPr>
          <p:nvPr>
            <p:ph type="pic" idx="3"/>
          </p:nvPr>
        </p:nvSpPr>
        <p:spPr>
          <a:xfrm>
            <a:off x="6125051" y="1343025"/>
            <a:ext cx="2497455" cy="3800475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9"/>
          <p:cNvSpPr>
            <a:spLocks noGrp="1"/>
          </p:cNvSpPr>
          <p:nvPr>
            <p:ph type="pic" idx="2"/>
          </p:nvPr>
        </p:nvSpPr>
        <p:spPr>
          <a:xfrm>
            <a:off x="0" y="0"/>
            <a:ext cx="4571999" cy="3103245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125" name="Google Shape;125;p29"/>
          <p:cNvSpPr/>
          <p:nvPr/>
        </p:nvSpPr>
        <p:spPr>
          <a:xfrm>
            <a:off x="0" y="3103245"/>
            <a:ext cx="4572000" cy="2055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9"/>
          <p:cNvSpPr/>
          <p:nvPr/>
        </p:nvSpPr>
        <p:spPr>
          <a:xfrm>
            <a:off x="4572000" y="3103245"/>
            <a:ext cx="4572000" cy="2055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971603" y="1215184"/>
            <a:ext cx="2114131" cy="2068667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135" name="Google Shape;135;p31"/>
          <p:cNvSpPr/>
          <p:nvPr/>
        </p:nvSpPr>
        <p:spPr>
          <a:xfrm>
            <a:off x="-19826" y="1"/>
            <a:ext cx="54905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31"/>
          <p:cNvSpPr/>
          <p:nvPr/>
        </p:nvSpPr>
        <p:spPr>
          <a:xfrm>
            <a:off x="8622506" y="0"/>
            <a:ext cx="549057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31"/>
          <p:cNvSpPr>
            <a:spLocks noGrp="1"/>
          </p:cNvSpPr>
          <p:nvPr>
            <p:ph type="pic" idx="3"/>
          </p:nvPr>
        </p:nvSpPr>
        <p:spPr>
          <a:xfrm>
            <a:off x="3455947" y="1215184"/>
            <a:ext cx="2114131" cy="2068667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138" name="Google Shape;138;p31"/>
          <p:cNvSpPr>
            <a:spLocks noGrp="1"/>
          </p:cNvSpPr>
          <p:nvPr>
            <p:ph type="pic" idx="4"/>
          </p:nvPr>
        </p:nvSpPr>
        <p:spPr>
          <a:xfrm>
            <a:off x="5940291" y="1198871"/>
            <a:ext cx="2114131" cy="2068667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>
            <a:spLocks noGrp="1"/>
          </p:cNvSpPr>
          <p:nvPr>
            <p:ph type="pic" idx="2"/>
          </p:nvPr>
        </p:nvSpPr>
        <p:spPr>
          <a:xfrm>
            <a:off x="0" y="-1"/>
            <a:ext cx="3496865" cy="3137536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141" name="Google Shape;141;p32"/>
          <p:cNvSpPr>
            <a:spLocks noGrp="1"/>
          </p:cNvSpPr>
          <p:nvPr>
            <p:ph type="pic" idx="3"/>
          </p:nvPr>
        </p:nvSpPr>
        <p:spPr>
          <a:xfrm>
            <a:off x="2811780" y="2371725"/>
            <a:ext cx="2771775" cy="2771775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142" name="Google Shape;142;p32"/>
          <p:cNvSpPr/>
          <p:nvPr/>
        </p:nvSpPr>
        <p:spPr>
          <a:xfrm>
            <a:off x="5583555" y="2371725"/>
            <a:ext cx="3588008" cy="277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32"/>
          <p:cNvSpPr/>
          <p:nvPr/>
        </p:nvSpPr>
        <p:spPr>
          <a:xfrm>
            <a:off x="-19826" y="3137535"/>
            <a:ext cx="2831606" cy="20059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33"/>
          <p:cNvSpPr>
            <a:spLocks noGrp="1"/>
          </p:cNvSpPr>
          <p:nvPr>
            <p:ph type="pic" idx="2"/>
          </p:nvPr>
        </p:nvSpPr>
        <p:spPr>
          <a:xfrm>
            <a:off x="4572000" y="3770483"/>
            <a:ext cx="4572001" cy="1373018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147" name="Google Shape;147;p33"/>
          <p:cNvSpPr/>
          <p:nvPr/>
        </p:nvSpPr>
        <p:spPr>
          <a:xfrm>
            <a:off x="0" y="0"/>
            <a:ext cx="4572000" cy="5158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33"/>
          <p:cNvSpPr/>
          <p:nvPr/>
        </p:nvSpPr>
        <p:spPr>
          <a:xfrm>
            <a:off x="4572000" y="1799200"/>
            <a:ext cx="4572000" cy="1971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/>
        </p:nvSpPr>
        <p:spPr>
          <a:xfrm>
            <a:off x="8496795" y="3820886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34"/>
          <p:cNvSpPr>
            <a:spLocks noGrp="1"/>
          </p:cNvSpPr>
          <p:nvPr>
            <p:ph type="pic" idx="2"/>
          </p:nvPr>
        </p:nvSpPr>
        <p:spPr>
          <a:xfrm>
            <a:off x="0" y="411956"/>
            <a:ext cx="9144000" cy="2662715"/>
          </a:xfrm>
          <a:prstGeom prst="rect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</p:sp>
      <p:sp>
        <p:nvSpPr>
          <p:cNvPr id="152" name="Google Shape;152;p34"/>
          <p:cNvSpPr/>
          <p:nvPr/>
        </p:nvSpPr>
        <p:spPr>
          <a:xfrm>
            <a:off x="0" y="-7404"/>
            <a:ext cx="9144000" cy="419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34"/>
          <p:cNvSpPr/>
          <p:nvPr/>
        </p:nvSpPr>
        <p:spPr>
          <a:xfrm>
            <a:off x="0" y="4731544"/>
            <a:ext cx="9162932" cy="419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4" r:id="rId11"/>
    <p:sldLayoutId id="2147483676" r:id="rId12"/>
    <p:sldLayoutId id="2147483677" r:id="rId13"/>
    <p:sldLayoutId id="2147483678" r:id="rId14"/>
    <p:sldLayoutId id="214748367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431">
          <p15:clr>
            <a:srgbClr val="F26B43"/>
          </p15:clr>
        </p15:guide>
        <p15:guide id="2" pos="329">
          <p15:clr>
            <a:srgbClr val="F26B43"/>
          </p15:clr>
        </p15:guide>
        <p15:guide id="3" orient="horz" pos="259">
          <p15:clr>
            <a:srgbClr val="F26B43"/>
          </p15:clr>
        </p15:guide>
        <p15:guide id="4" orient="horz" pos="2981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399" y="4465763"/>
            <a:ext cx="405201" cy="46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5" title="Asset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213" y="1375284"/>
            <a:ext cx="6569574" cy="23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DEE3489E-7D8A-8294-82C4-C9106A410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0" descr="A black and yellow striped sign&#10;&#10;AI-generated content may be incorrect.">
            <a:extLst>
              <a:ext uri="{FF2B5EF4-FFF2-40B4-BE49-F238E27FC236}">
                <a16:creationId xmlns:a16="http://schemas.microsoft.com/office/drawing/2014/main" id="{03F0AEB4-5F4B-9E72-2867-4B928C36B0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1644" y="4630941"/>
            <a:ext cx="2651632" cy="524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00EE0A-4B68-76EC-447F-3E521FAC3E93}"/>
              </a:ext>
            </a:extLst>
          </p:cNvPr>
          <p:cNvSpPr/>
          <p:nvPr/>
        </p:nvSpPr>
        <p:spPr>
          <a:xfrm>
            <a:off x="1400537" y="1250950"/>
            <a:ext cx="6342926" cy="28057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UG Year 2, 3 and PGTs have more than 50% of responses for severe or major impact.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Campus students report a slightly higher impact over commuters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Financial strain is an issue for all ethnic groups in the survey, but Black students (including African, Caribbean, Black </a:t>
            </a:r>
            <a:r>
              <a:rPr lang="en-GB"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Black British</a:t>
            </a:r>
            <a:r>
              <a:rPr lang="en-GB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 were more likely to report Major or Severe Impact. </a:t>
            </a:r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81E20-9106-276B-8FF2-FB90D7ECDA61}"/>
              </a:ext>
            </a:extLst>
          </p:cNvPr>
          <p:cNvSpPr txBox="1"/>
          <p:nvPr/>
        </p:nvSpPr>
        <p:spPr>
          <a:xfrm>
            <a:off x="0" y="440017"/>
            <a:ext cx="873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swald SemiBold" panose="00000700000000000000" pitchFamily="2" charset="0"/>
              </a:rPr>
              <a:t>Segmented Cost-of-Living Impact Data</a:t>
            </a:r>
          </a:p>
        </p:txBody>
      </p:sp>
    </p:spTree>
    <p:extLst>
      <p:ext uri="{BB962C8B-B14F-4D97-AF65-F5344CB8AC3E}">
        <p14:creationId xmlns:p14="http://schemas.microsoft.com/office/powerpoint/2010/main" val="151115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34850FD8-1E9F-548D-E340-DBE63508F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">
            <a:extLst>
              <a:ext uri="{FF2B5EF4-FFF2-40B4-BE49-F238E27FC236}">
                <a16:creationId xmlns:a16="http://schemas.microsoft.com/office/drawing/2014/main" id="{F2F48C3D-1E55-D0C9-7EE4-8C6AA136508B}"/>
              </a:ext>
            </a:extLst>
          </p:cNvPr>
          <p:cNvSpPr txBox="1"/>
          <p:nvPr/>
        </p:nvSpPr>
        <p:spPr>
          <a:xfrm>
            <a:off x="141574" y="237955"/>
            <a:ext cx="4211828" cy="5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COL and Engagement</a:t>
            </a:r>
            <a:endParaRPr sz="36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97" name="Google Shape;297;p48">
            <a:extLst>
              <a:ext uri="{FF2B5EF4-FFF2-40B4-BE49-F238E27FC236}">
                <a16:creationId xmlns:a16="http://schemas.microsoft.com/office/drawing/2014/main" id="{E49D2F0E-F428-C035-9EC8-755EE194581E}"/>
              </a:ext>
            </a:extLst>
          </p:cNvPr>
          <p:cNvSpPr/>
          <p:nvPr/>
        </p:nvSpPr>
        <p:spPr>
          <a:xfrm>
            <a:off x="88682" y="918980"/>
            <a:ext cx="675303" cy="6753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2A500B-0008-0041-7881-417D516ABC69}"/>
              </a:ext>
            </a:extLst>
          </p:cNvPr>
          <p:cNvSpPr/>
          <p:nvPr/>
        </p:nvSpPr>
        <p:spPr>
          <a:xfrm>
            <a:off x="491647" y="1272291"/>
            <a:ext cx="3391382" cy="3247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Has the cost-of-living crisis negatively impacted your ability to participate in any of the following Students’ Union events? </a:t>
            </a:r>
          </a:p>
          <a:p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51% not attend late-night events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46% not visit one of our commercial outlets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41% not join a SU sports club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36% not join a SU society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10% not joint a media outlet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23% has not impacted ability to engage with the SU</a:t>
            </a:r>
          </a:p>
          <a:p>
            <a:pPr algn="ctr"/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CEC532-9979-84ED-D321-78D92AAB66C1}"/>
              </a:ext>
            </a:extLst>
          </p:cNvPr>
          <p:cNvSpPr/>
          <p:nvPr/>
        </p:nvSpPr>
        <p:spPr>
          <a:xfrm>
            <a:off x="4212236" y="630821"/>
            <a:ext cx="4781502" cy="1085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40% respondents reported that they are members of an SU student group or occasionally attend late-night events, and that the cost-of-living crisis has affected how much they are able to participate.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25FC29-286F-2168-2FEF-1D3EFF0BD09A}"/>
              </a:ext>
            </a:extLst>
          </p:cNvPr>
          <p:cNvSpPr/>
          <p:nvPr/>
        </p:nvSpPr>
        <p:spPr>
          <a:xfrm>
            <a:off x="4212236" y="1850333"/>
            <a:ext cx="4781502" cy="14428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UG Years 2-4 had more than 45% of respondents for each group stating it has impacted them.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students are more affected than UK students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than 50% of commuter students still state they do not engage with the SU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267E8-3C85-1F81-7FCE-3414F994CFF4}"/>
              </a:ext>
            </a:extLst>
          </p:cNvPr>
          <p:cNvSpPr/>
          <p:nvPr/>
        </p:nvSpPr>
        <p:spPr>
          <a:xfrm>
            <a:off x="4212236" y="3372787"/>
            <a:ext cx="4781502" cy="15889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Top reasons the COL has impacted engagement: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Can’t afford nights out at the SU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Sports membership expensive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prioritise spending on food and rent and not entertainment / social activities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 limit the number of SU nights they attend / in general go out less</a:t>
            </a:r>
          </a:p>
        </p:txBody>
      </p:sp>
    </p:spTree>
    <p:extLst>
      <p:ext uri="{BB962C8B-B14F-4D97-AF65-F5344CB8AC3E}">
        <p14:creationId xmlns:p14="http://schemas.microsoft.com/office/powerpoint/2010/main" val="178841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9A914370-F063-248C-F925-D5B9DC5AE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>
            <a:extLst>
              <a:ext uri="{FF2B5EF4-FFF2-40B4-BE49-F238E27FC236}">
                <a16:creationId xmlns:a16="http://schemas.microsoft.com/office/drawing/2014/main" id="{043526E5-FDFB-3EF5-C4AB-F64A4F0C6205}"/>
              </a:ext>
            </a:extLst>
          </p:cNvPr>
          <p:cNvSpPr txBox="1"/>
          <p:nvPr/>
        </p:nvSpPr>
        <p:spPr>
          <a:xfrm>
            <a:off x="303781" y="3084351"/>
            <a:ext cx="4936800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Barriers to Engagement</a:t>
            </a:r>
            <a:endParaRPr sz="60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96" name="Google Shape;196;p39">
            <a:extLst>
              <a:ext uri="{FF2B5EF4-FFF2-40B4-BE49-F238E27FC236}">
                <a16:creationId xmlns:a16="http://schemas.microsoft.com/office/drawing/2014/main" id="{654E28CE-598F-DE23-1514-3122220208E7}"/>
              </a:ext>
            </a:extLst>
          </p:cNvPr>
          <p:cNvSpPr txBox="1"/>
          <p:nvPr/>
        </p:nvSpPr>
        <p:spPr>
          <a:xfrm>
            <a:off x="303781" y="1090285"/>
            <a:ext cx="3612900" cy="106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Membership fees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Travel costs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Food and drink prices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Kit/uniform expenses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39">
            <a:extLst>
              <a:ext uri="{FF2B5EF4-FFF2-40B4-BE49-F238E27FC236}">
                <a16:creationId xmlns:a16="http://schemas.microsoft.com/office/drawing/2014/main" id="{00557DFC-4EB8-EEB6-3B57-56244047A008}"/>
              </a:ext>
            </a:extLst>
          </p:cNvPr>
          <p:cNvSpPr txBox="1"/>
          <p:nvPr/>
        </p:nvSpPr>
        <p:spPr>
          <a:xfrm>
            <a:off x="303781" y="499487"/>
            <a:ext cx="36129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Key cost barriers:</a:t>
            </a:r>
          </a:p>
        </p:txBody>
      </p:sp>
      <p:sp>
        <p:nvSpPr>
          <p:cNvPr id="198" name="Google Shape;198;p39">
            <a:extLst>
              <a:ext uri="{FF2B5EF4-FFF2-40B4-BE49-F238E27FC236}">
                <a16:creationId xmlns:a16="http://schemas.microsoft.com/office/drawing/2014/main" id="{1238FFD9-7749-6039-1F3E-3D86586C4381}"/>
              </a:ext>
            </a:extLst>
          </p:cNvPr>
          <p:cNvSpPr txBox="1"/>
          <p:nvPr/>
        </p:nvSpPr>
        <p:spPr>
          <a:xfrm>
            <a:off x="4835338" y="289548"/>
            <a:ext cx="3751772" cy="8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Students frequently prioritised rent, food, and utilities over social engagement, impacting belonging and campus experience.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D3820-88D1-B5C4-9A17-834F3849475C}"/>
              </a:ext>
            </a:extLst>
          </p:cNvPr>
          <p:cNvSpPr txBox="1"/>
          <p:nvPr/>
        </p:nvSpPr>
        <p:spPr>
          <a:xfrm>
            <a:off x="4835338" y="1525556"/>
            <a:ext cx="3612900" cy="77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Free-text responses strongly linked financial stress to social isolation and reduced sense of community.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D93DB-276D-693F-6948-4BA638C3D42D}"/>
              </a:ext>
            </a:extLst>
          </p:cNvPr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Google Shape;196;p39">
            <a:extLst>
              <a:ext uri="{FF2B5EF4-FFF2-40B4-BE49-F238E27FC236}">
                <a16:creationId xmlns:a16="http://schemas.microsoft.com/office/drawing/2014/main" id="{DB28A7C2-46B7-6FCD-D859-B4BF222399AD}"/>
              </a:ext>
            </a:extLst>
          </p:cNvPr>
          <p:cNvSpPr txBox="1"/>
          <p:nvPr/>
        </p:nvSpPr>
        <p:spPr>
          <a:xfrm>
            <a:off x="4835338" y="2955854"/>
            <a:ext cx="3848024" cy="180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25% of students know about the Student Group Access Fund but have not used it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4% have used it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71% did not know about it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Foundation and UG Year One students are the least knowledgeable about the Student Group Access Fund</a:t>
            </a:r>
          </a:p>
        </p:txBody>
      </p:sp>
    </p:spTree>
    <p:extLst>
      <p:ext uri="{BB962C8B-B14F-4D97-AF65-F5344CB8AC3E}">
        <p14:creationId xmlns:p14="http://schemas.microsoft.com/office/powerpoint/2010/main" val="5427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>
          <a:extLst>
            <a:ext uri="{FF2B5EF4-FFF2-40B4-BE49-F238E27FC236}">
              <a16:creationId xmlns:a16="http://schemas.microsoft.com/office/drawing/2014/main" id="{EC0A98CE-2E71-0E6A-8224-FB03ACD93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>
            <a:extLst>
              <a:ext uri="{FF2B5EF4-FFF2-40B4-BE49-F238E27FC236}">
                <a16:creationId xmlns:a16="http://schemas.microsoft.com/office/drawing/2014/main" id="{8BE50CEE-B7CF-A45B-0E9B-292685B6F28A}"/>
              </a:ext>
            </a:extLst>
          </p:cNvPr>
          <p:cNvSpPr/>
          <p:nvPr/>
        </p:nvSpPr>
        <p:spPr>
          <a:xfrm>
            <a:off x="2246935" y="1712330"/>
            <a:ext cx="4820856" cy="816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44">
            <a:extLst>
              <a:ext uri="{FF2B5EF4-FFF2-40B4-BE49-F238E27FC236}">
                <a16:creationId xmlns:a16="http://schemas.microsoft.com/office/drawing/2014/main" id="{17F4068D-46A8-563D-FA55-9C1BD66C90BD}"/>
              </a:ext>
            </a:extLst>
          </p:cNvPr>
          <p:cNvSpPr/>
          <p:nvPr/>
        </p:nvSpPr>
        <p:spPr>
          <a:xfrm>
            <a:off x="1792937" y="2480325"/>
            <a:ext cx="5422800" cy="8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44">
            <a:extLst>
              <a:ext uri="{FF2B5EF4-FFF2-40B4-BE49-F238E27FC236}">
                <a16:creationId xmlns:a16="http://schemas.microsoft.com/office/drawing/2014/main" id="{24A432BB-95DE-C8C5-B97A-45A80EF763AE}"/>
              </a:ext>
            </a:extLst>
          </p:cNvPr>
          <p:cNvSpPr txBox="1"/>
          <p:nvPr/>
        </p:nvSpPr>
        <p:spPr>
          <a:xfrm>
            <a:off x="1792937" y="1685822"/>
            <a:ext cx="6051300" cy="168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lang="en-GB" sz="21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joined a sports club, but i am not able to fully   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immerse myself in the experience because of the 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costs of travel, </a:t>
            </a:r>
            <a:r>
              <a:rPr lang="en-GB" sz="2100" dirty="0" err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</a:t>
            </a:r>
            <a:r>
              <a:rPr lang="en-GB" sz="21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nights and socials. 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membership and kit fees are extremely high for 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you receive.</a:t>
            </a:r>
            <a:r>
              <a:rPr lang="en" sz="21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sz="21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5AEE94-0263-63CA-9332-F8627EF335A1}"/>
              </a:ext>
            </a:extLst>
          </p:cNvPr>
          <p:cNvSpPr/>
          <p:nvPr/>
        </p:nvSpPr>
        <p:spPr>
          <a:xfrm>
            <a:off x="108859" y="99273"/>
            <a:ext cx="2728684" cy="15385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Oswald" panose="00000500000000000000" pitchFamily="2" charset="0"/>
              </a:rPr>
              <a:t>“Due to my long and expensive commute times, i struggle to stay within the </a:t>
            </a:r>
            <a:r>
              <a:rPr lang="en-GB" sz="1600" dirty="0" err="1">
                <a:solidFill>
                  <a:schemeClr val="tx1"/>
                </a:solidFill>
                <a:latin typeface="Oswald" panose="00000500000000000000" pitchFamily="2" charset="0"/>
              </a:rPr>
              <a:t>uni</a:t>
            </a:r>
            <a:r>
              <a:rPr lang="en-GB" sz="1600" dirty="0">
                <a:solidFill>
                  <a:schemeClr val="tx1"/>
                </a:solidFill>
                <a:latin typeface="Oswald" panose="00000500000000000000" pitchFamily="2" charset="0"/>
              </a:rPr>
              <a:t> and enjoy the activities like after hour clubs and any activity where i stay in Egham with friends etc.”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249E1-0ED5-E7C9-00A8-1E784C22899A}"/>
              </a:ext>
            </a:extLst>
          </p:cNvPr>
          <p:cNvSpPr/>
          <p:nvPr/>
        </p:nvSpPr>
        <p:spPr>
          <a:xfrm>
            <a:off x="355600" y="3759200"/>
            <a:ext cx="4216400" cy="115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Oswald" panose="00000500000000000000" pitchFamily="2" charset="0"/>
              </a:rPr>
              <a:t>“I have JUST enough money for bills and cheap food, I have no money left over for fun. I live just on the edge of affordability with the max maintenance loan, and my parents are too poor to support me.”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3574F-A14C-C7FF-AF14-1B0CC916F8D6}"/>
              </a:ext>
            </a:extLst>
          </p:cNvPr>
          <p:cNvSpPr/>
          <p:nvPr/>
        </p:nvSpPr>
        <p:spPr>
          <a:xfrm>
            <a:off x="4463143" y="230414"/>
            <a:ext cx="4230914" cy="106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Oswald" panose="00000500000000000000" pitchFamily="2" charset="0"/>
              </a:rPr>
              <a:t>“Unfortunately rent and utilities are extremely expensive in this area. Therefore, I have been unable to attend and afford many events. I have had to skip meals to afford bills.”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FFF3A-469D-9B48-D093-588ED3F0C4DE}"/>
              </a:ext>
            </a:extLst>
          </p:cNvPr>
          <p:cNvSpPr/>
          <p:nvPr/>
        </p:nvSpPr>
        <p:spPr>
          <a:xfrm>
            <a:off x="5486400" y="3559247"/>
            <a:ext cx="3575097" cy="776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swald" panose="00000500000000000000" pitchFamily="2" charset="0"/>
              </a:rPr>
              <a:t>Applied for the access fund to pay for [student group] membership and kit, and received sufficient funding for the membership only.</a:t>
            </a:r>
          </a:p>
        </p:txBody>
      </p:sp>
    </p:spTree>
    <p:extLst>
      <p:ext uri="{BB962C8B-B14F-4D97-AF65-F5344CB8AC3E}">
        <p14:creationId xmlns:p14="http://schemas.microsoft.com/office/powerpoint/2010/main" val="421077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>
          <a:extLst>
            <a:ext uri="{FF2B5EF4-FFF2-40B4-BE49-F238E27FC236}">
              <a16:creationId xmlns:a16="http://schemas.microsoft.com/office/drawing/2014/main" id="{EE044DC7-CD64-B996-4C84-81797A99C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7">
            <a:extLst>
              <a:ext uri="{FF2B5EF4-FFF2-40B4-BE49-F238E27FC236}">
                <a16:creationId xmlns:a16="http://schemas.microsoft.com/office/drawing/2014/main" id="{0946A6CC-55B2-EC0F-5834-7D20FE5607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849634" y="-12988"/>
            <a:ext cx="1294367" cy="8498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E5C070-5B8F-6DF9-630E-34B299D865C8}"/>
              </a:ext>
            </a:extLst>
          </p:cNvPr>
          <p:cNvSpPr txBox="1"/>
          <p:nvPr/>
        </p:nvSpPr>
        <p:spPr>
          <a:xfrm>
            <a:off x="201099" y="628619"/>
            <a:ext cx="588344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SemiBold"/>
                <a:ea typeface="Oswald SemiBold"/>
                <a:cs typeface="Oswald SemiBold"/>
                <a:sym typeface="Oswald SemiBold"/>
              </a:rPr>
              <a:t>Late-night events</a:t>
            </a:r>
          </a:p>
        </p:txBody>
      </p:sp>
      <p:pic>
        <p:nvPicPr>
          <p:cNvPr id="9" name="Picture 8" descr="A diagram of a few cups with different colored liquids&#10;&#10;AI-generated content may be incorrect.">
            <a:extLst>
              <a:ext uri="{FF2B5EF4-FFF2-40B4-BE49-F238E27FC236}">
                <a16:creationId xmlns:a16="http://schemas.microsoft.com/office/drawing/2014/main" id="{171C19D8-3CF8-B194-91C5-8444C058E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399" y="1950782"/>
            <a:ext cx="3164141" cy="1695700"/>
          </a:xfrm>
          <a:prstGeom prst="rect">
            <a:avLst/>
          </a:prstGeom>
        </p:spPr>
      </p:pic>
      <p:pic>
        <p:nvPicPr>
          <p:cNvPr id="11" name="Picture 10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85C1556B-579A-80C6-688A-9969D4B01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64" y="1346158"/>
            <a:ext cx="2067344" cy="207344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F3F672-06CB-1D2E-591E-D66EB63AE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65143"/>
              </p:ext>
            </p:extLst>
          </p:nvPr>
        </p:nvGraphicFramePr>
        <p:xfrm>
          <a:off x="6353855" y="2128265"/>
          <a:ext cx="2642795" cy="22329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06963">
                  <a:extLst>
                    <a:ext uri="{9D8B030D-6E8A-4147-A177-3AD203B41FA5}">
                      <a16:colId xmlns:a16="http://schemas.microsoft.com/office/drawing/2014/main" val="539778174"/>
                    </a:ext>
                  </a:extLst>
                </a:gridCol>
                <a:gridCol w="1935832">
                  <a:extLst>
                    <a:ext uri="{9D8B030D-6E8A-4147-A177-3AD203B41FA5}">
                      <a16:colId xmlns:a16="http://schemas.microsoft.com/office/drawing/2014/main" val="133356252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Rank in order of most important to least important the reason you attend a late event at one of our venues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219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% of respondents (391 responses)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658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Rank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1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Reason </a:t>
                      </a:r>
                      <a:endParaRPr lang="en-GB" sz="1100" b="1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8023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Friends are going 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8263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Event theme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491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Music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2438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Advance ticket price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36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Drinks prices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062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of the week deal            (e.g. </a:t>
                      </a:r>
                      <a:r>
                        <a:rPr lang="en-GB" sz="1100" kern="0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Doubledown</a:t>
                      </a: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Tuesday)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137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Branding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574066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E1E9CD3-A4B3-76E7-046A-EC6B01A87AD3}"/>
              </a:ext>
            </a:extLst>
          </p:cNvPr>
          <p:cNvSpPr/>
          <p:nvPr/>
        </p:nvSpPr>
        <p:spPr>
          <a:xfrm>
            <a:off x="344664" y="3757752"/>
            <a:ext cx="4695753" cy="1219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swald" panose="00000500000000000000" pitchFamily="2" charset="0"/>
              </a:rPr>
              <a:t>UG Year One are the top visitors for the Packhorse and the SU Venue with around 40% of respondents stating they go to that venue. UG Year 2-3 are the next highest but that’s a 20% difference between year groups with only about 20% attendance for these groups. </a:t>
            </a:r>
          </a:p>
        </p:txBody>
      </p:sp>
    </p:spTree>
    <p:extLst>
      <p:ext uri="{BB962C8B-B14F-4D97-AF65-F5344CB8AC3E}">
        <p14:creationId xmlns:p14="http://schemas.microsoft.com/office/powerpoint/2010/main" val="151477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56882F84-F1E9-3F2B-46D2-23363A36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>
            <a:extLst>
              <a:ext uri="{FF2B5EF4-FFF2-40B4-BE49-F238E27FC236}">
                <a16:creationId xmlns:a16="http://schemas.microsoft.com/office/drawing/2014/main" id="{31A0C7E7-6075-4CEF-4E79-C1EBFE23DFF7}"/>
              </a:ext>
            </a:extLst>
          </p:cNvPr>
          <p:cNvSpPr txBox="1"/>
          <p:nvPr/>
        </p:nvSpPr>
        <p:spPr>
          <a:xfrm>
            <a:off x="163991" y="227740"/>
            <a:ext cx="7013706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Cost-of-Living and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Education </a:t>
            </a:r>
            <a:endParaRPr sz="40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286" name="Google Shape;286;p47">
            <a:extLst>
              <a:ext uri="{FF2B5EF4-FFF2-40B4-BE49-F238E27FC236}">
                <a16:creationId xmlns:a16="http://schemas.microsoft.com/office/drawing/2014/main" id="{E31E8E50-EEFB-5BA4-9BA9-8D934942AC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5516649" y="656193"/>
            <a:ext cx="1630526" cy="3224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5F0233-1F5F-BA1E-DFB1-9AB0E513D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80621"/>
              </p:ext>
            </p:extLst>
          </p:nvPr>
        </p:nvGraphicFramePr>
        <p:xfrm>
          <a:off x="1102903" y="1203158"/>
          <a:ext cx="6938193" cy="374010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311348">
                  <a:extLst>
                    <a:ext uri="{9D8B030D-6E8A-4147-A177-3AD203B41FA5}">
                      <a16:colId xmlns:a16="http://schemas.microsoft.com/office/drawing/2014/main" val="1837235369"/>
                    </a:ext>
                  </a:extLst>
                </a:gridCol>
                <a:gridCol w="1626845">
                  <a:extLst>
                    <a:ext uri="{9D8B030D-6E8A-4147-A177-3AD203B41FA5}">
                      <a16:colId xmlns:a16="http://schemas.microsoft.com/office/drawing/2014/main" val="657165431"/>
                    </a:ext>
                  </a:extLst>
                </a:gridCol>
              </a:tblGrid>
              <a:tr h="384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How has the cost-of-living crisis impacted your ability to study at Royal Holloway?                       (please tick all that apply)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013181"/>
                  </a:ext>
                </a:extLst>
              </a:tr>
              <a:tr h="384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Answer 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% of respondents          (753 responses)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9290634"/>
                  </a:ext>
                </a:extLst>
              </a:tr>
              <a:tr h="38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I find it harder to focus on academic work because of financial stress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47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0026861"/>
                  </a:ext>
                </a:extLst>
              </a:tr>
              <a:tr h="188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It has not affected my studies or education at Royal Holloway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29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726523"/>
                  </a:ext>
                </a:extLst>
              </a:tr>
              <a:tr h="38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I have had to reduce the amount of time I study due to work or financial pressures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28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788847"/>
                  </a:ext>
                </a:extLst>
              </a:tr>
              <a:tr h="38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I have been unable to participate in academic trips, conferences or extracurricular learning opportunities 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24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7286431"/>
                  </a:ext>
                </a:extLst>
              </a:tr>
              <a:tr h="38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I have been unable to afford course material, books or equipment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16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145903"/>
                  </a:ext>
                </a:extLst>
              </a:tr>
              <a:tr h="38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I have missed classes, lectures or labs due to travel or cost reasons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15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0807529"/>
                  </a:ext>
                </a:extLst>
              </a:tr>
              <a:tr h="188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It has negatively impacted my grades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13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4294686"/>
                  </a:ext>
                </a:extLst>
              </a:tr>
              <a:tr h="38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I have delayed or changed my study plans due to financial constraints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12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658405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Other (please specify)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9044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08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>
          <a:extLst>
            <a:ext uri="{FF2B5EF4-FFF2-40B4-BE49-F238E27FC236}">
              <a16:creationId xmlns:a16="http://schemas.microsoft.com/office/drawing/2014/main" id="{4E937E30-26F7-9DF4-D035-75E8DD436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1;p44">
            <a:extLst>
              <a:ext uri="{FF2B5EF4-FFF2-40B4-BE49-F238E27FC236}">
                <a16:creationId xmlns:a16="http://schemas.microsoft.com/office/drawing/2014/main" id="{07C7B895-EA88-B10D-6BF4-1161BAA53D5A}"/>
              </a:ext>
            </a:extLst>
          </p:cNvPr>
          <p:cNvSpPr/>
          <p:nvPr/>
        </p:nvSpPr>
        <p:spPr>
          <a:xfrm>
            <a:off x="3814478" y="2571750"/>
            <a:ext cx="4820856" cy="816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52;p44">
            <a:extLst>
              <a:ext uri="{FF2B5EF4-FFF2-40B4-BE49-F238E27FC236}">
                <a16:creationId xmlns:a16="http://schemas.microsoft.com/office/drawing/2014/main" id="{94A0E38E-5C23-0F92-47BA-E60E252DFBC4}"/>
              </a:ext>
            </a:extLst>
          </p:cNvPr>
          <p:cNvSpPr/>
          <p:nvPr/>
        </p:nvSpPr>
        <p:spPr>
          <a:xfrm>
            <a:off x="3513506" y="3277735"/>
            <a:ext cx="5422800" cy="8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52;p44">
            <a:extLst>
              <a:ext uri="{FF2B5EF4-FFF2-40B4-BE49-F238E27FC236}">
                <a16:creationId xmlns:a16="http://schemas.microsoft.com/office/drawing/2014/main" id="{1582D202-70C8-5C78-6AAB-27687D5CDCA9}"/>
              </a:ext>
            </a:extLst>
          </p:cNvPr>
          <p:cNvSpPr/>
          <p:nvPr/>
        </p:nvSpPr>
        <p:spPr>
          <a:xfrm>
            <a:off x="442120" y="1511454"/>
            <a:ext cx="5422800" cy="8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251;p44">
            <a:extLst>
              <a:ext uri="{FF2B5EF4-FFF2-40B4-BE49-F238E27FC236}">
                <a16:creationId xmlns:a16="http://schemas.microsoft.com/office/drawing/2014/main" id="{45784675-47B7-AD62-47DB-A7D4FB1B46F1}"/>
              </a:ext>
            </a:extLst>
          </p:cNvPr>
          <p:cNvSpPr/>
          <p:nvPr/>
        </p:nvSpPr>
        <p:spPr>
          <a:xfrm>
            <a:off x="743092" y="805469"/>
            <a:ext cx="4820856" cy="816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44">
            <a:extLst>
              <a:ext uri="{FF2B5EF4-FFF2-40B4-BE49-F238E27FC236}">
                <a16:creationId xmlns:a16="http://schemas.microsoft.com/office/drawing/2014/main" id="{4B3F66FD-D396-5437-07C7-01A3B96C3E5F}"/>
              </a:ext>
            </a:extLst>
          </p:cNvPr>
          <p:cNvSpPr txBox="1"/>
          <p:nvPr/>
        </p:nvSpPr>
        <p:spPr>
          <a:xfrm>
            <a:off x="3513506" y="2816047"/>
            <a:ext cx="5356254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indent="457200"/>
            <a:r>
              <a:rPr lang="en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lang="en-GB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take on shifts rather than showing up to </a:t>
            </a:r>
          </a:p>
          <a:p>
            <a:pPr lvl="0" indent="457200"/>
            <a:r>
              <a:rPr lang="en-GB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lectures because i know if i don't, i won’t be able </a:t>
            </a:r>
          </a:p>
          <a:p>
            <a:pPr lvl="0" indent="457200"/>
            <a:r>
              <a:rPr lang="en-GB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 pay rent”</a:t>
            </a:r>
          </a:p>
        </p:txBody>
      </p:sp>
      <p:sp>
        <p:nvSpPr>
          <p:cNvPr id="9" name="Google Shape;253;p44">
            <a:extLst>
              <a:ext uri="{FF2B5EF4-FFF2-40B4-BE49-F238E27FC236}">
                <a16:creationId xmlns:a16="http://schemas.microsoft.com/office/drawing/2014/main" id="{CBFE2446-9FFA-7DDC-A5DE-E00268ADD784}"/>
              </a:ext>
            </a:extLst>
          </p:cNvPr>
          <p:cNvSpPr txBox="1"/>
          <p:nvPr/>
        </p:nvSpPr>
        <p:spPr>
          <a:xfrm>
            <a:off x="508666" y="805469"/>
            <a:ext cx="5356254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lang="en-GB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have had to undertake paid work in an 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area unrelated to my course instead of participating in voluntary activities that are related to my course.</a:t>
            </a:r>
            <a:r>
              <a:rPr lang="en" sz="22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sz="22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58DE55-ADCF-C18E-B3CB-E95FD5CCE323}"/>
              </a:ext>
            </a:extLst>
          </p:cNvPr>
          <p:cNvSpPr/>
          <p:nvPr/>
        </p:nvSpPr>
        <p:spPr>
          <a:xfrm>
            <a:off x="6224906" y="303627"/>
            <a:ext cx="1962008" cy="181969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Oswald" panose="00000500000000000000" pitchFamily="2" charset="0"/>
              </a:rPr>
              <a:t>“Mental heath decline due to financial pressures.’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B92A6-7561-A1FC-AE3F-21370A0F8154}"/>
              </a:ext>
            </a:extLst>
          </p:cNvPr>
          <p:cNvSpPr/>
          <p:nvPr/>
        </p:nvSpPr>
        <p:spPr>
          <a:xfrm>
            <a:off x="508666" y="3884481"/>
            <a:ext cx="2804421" cy="112614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GB" sz="2200" dirty="0">
                <a:solidFill>
                  <a:schemeClr val="tx1"/>
                </a:solidFill>
                <a:latin typeface="Oswald" panose="00000500000000000000" pitchFamily="2" charset="0"/>
              </a:rPr>
              <a:t>“hungry more often due to lack of food sometimes so i can’t focus as well.”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F88684-C7B5-08E1-0974-082AD7937471}"/>
              </a:ext>
            </a:extLst>
          </p:cNvPr>
          <p:cNvSpPr/>
          <p:nvPr/>
        </p:nvSpPr>
        <p:spPr>
          <a:xfrm>
            <a:off x="743092" y="2722147"/>
            <a:ext cx="2012239" cy="100334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Oswald" panose="00000500000000000000" pitchFamily="2" charset="0"/>
              </a:rPr>
              <a:t>“Tiredness due to working two jobs, so less able to do </a:t>
            </a:r>
            <a:r>
              <a:rPr lang="en-GB" sz="1600" dirty="0" err="1">
                <a:solidFill>
                  <a:schemeClr val="tx1"/>
                </a:solidFill>
                <a:latin typeface="Oswald" panose="00000500000000000000" pitchFamily="2" charset="0"/>
              </a:rPr>
              <a:t>uni</a:t>
            </a:r>
            <a:r>
              <a:rPr lang="en-GB" sz="1600" dirty="0">
                <a:solidFill>
                  <a:schemeClr val="tx1"/>
                </a:solidFill>
                <a:latin typeface="Oswald" panose="00000500000000000000" pitchFamily="2" charset="0"/>
              </a:rPr>
              <a:t> work” </a:t>
            </a:r>
          </a:p>
        </p:txBody>
      </p:sp>
    </p:spTree>
    <p:extLst>
      <p:ext uri="{BB962C8B-B14F-4D97-AF65-F5344CB8AC3E}">
        <p14:creationId xmlns:p14="http://schemas.microsoft.com/office/powerpoint/2010/main" val="308733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unning with a backpack and papers&#10;&#10;AI-generated content may be incorrect.">
            <a:extLst>
              <a:ext uri="{FF2B5EF4-FFF2-40B4-BE49-F238E27FC236}">
                <a16:creationId xmlns:a16="http://schemas.microsoft.com/office/drawing/2014/main" id="{D69C8656-8AB1-EC39-AE27-DB78D9CEF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" y="172591"/>
            <a:ext cx="3164192" cy="39552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73BD2C-AB2C-CCCB-6ABB-62E78661A95A}"/>
              </a:ext>
            </a:extLst>
          </p:cNvPr>
          <p:cNvSpPr/>
          <p:nvPr/>
        </p:nvSpPr>
        <p:spPr>
          <a:xfrm>
            <a:off x="3607639" y="408280"/>
            <a:ext cx="3774479" cy="804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swald SemiBold" panose="00000700000000000000" pitchFamily="2" charset="0"/>
              </a:rPr>
              <a:t>“I am unable to do most of my society training lessons due to my timetable.”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96AF07-E5D3-86C6-B1C4-EAC267605B94}"/>
              </a:ext>
            </a:extLst>
          </p:cNvPr>
          <p:cNvSpPr/>
          <p:nvPr/>
        </p:nvSpPr>
        <p:spPr>
          <a:xfrm>
            <a:off x="3987376" y="1444643"/>
            <a:ext cx="3774479" cy="804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swald SemiBold" panose="00000700000000000000" pitchFamily="2" charset="0"/>
              </a:rPr>
              <a:t>“Timetables could be released more promptly to allow for planning of home responsibilities.”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A78DBD-C579-0E3E-CAB5-D8598F191EC0}"/>
              </a:ext>
            </a:extLst>
          </p:cNvPr>
          <p:cNvSpPr/>
          <p:nvPr/>
        </p:nvSpPr>
        <p:spPr>
          <a:xfrm>
            <a:off x="5273268" y="2481006"/>
            <a:ext cx="3774479" cy="1835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swald SemiBold" panose="00000700000000000000" pitchFamily="2" charset="0"/>
              </a:rPr>
              <a:t>“My timetable is highly intensive within just two days: Monday and Tuesday. I work on the weekends and so I struggle to meet my deadlines and furthermore I find myself way too tired to even consider partaking in any socials. I go to </a:t>
            </a:r>
            <a:r>
              <a:rPr lang="en-GB" dirty="0" err="1">
                <a:solidFill>
                  <a:schemeClr val="tx1"/>
                </a:solidFill>
                <a:latin typeface="Oswald SemiBold" panose="00000700000000000000" pitchFamily="2" charset="0"/>
              </a:rPr>
              <a:t>uni</a:t>
            </a:r>
            <a:r>
              <a:rPr lang="en-GB" dirty="0">
                <a:solidFill>
                  <a:schemeClr val="tx1"/>
                </a:solidFill>
                <a:latin typeface="Oswald SemiBold" panose="00000700000000000000" pitchFamily="2" charset="0"/>
              </a:rPr>
              <a:t> and then come back to rest which minimises my time with my family also.”</a:t>
            </a:r>
          </a:p>
        </p:txBody>
      </p:sp>
      <p:pic>
        <p:nvPicPr>
          <p:cNvPr id="8" name="Picture 7" descr="A pie chart with text&#10;&#10;AI-generated content may be incorrect.">
            <a:extLst>
              <a:ext uri="{FF2B5EF4-FFF2-40B4-BE49-F238E27FC236}">
                <a16:creationId xmlns:a16="http://schemas.microsoft.com/office/drawing/2014/main" id="{E7EF04BB-8E83-72F0-B2C1-AE1D80E4E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377" y="2819468"/>
            <a:ext cx="1859103" cy="19157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>
          <a:extLst>
            <a:ext uri="{FF2B5EF4-FFF2-40B4-BE49-F238E27FC236}">
              <a16:creationId xmlns:a16="http://schemas.microsoft.com/office/drawing/2014/main" id="{2A9AC5B9-02CB-A03B-3BE0-DFA8ABA02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6158AC-6832-DEEB-D7B4-F6F394FEBBEF}"/>
              </a:ext>
            </a:extLst>
          </p:cNvPr>
          <p:cNvSpPr/>
          <p:nvPr/>
        </p:nvSpPr>
        <p:spPr>
          <a:xfrm>
            <a:off x="0" y="3059459"/>
            <a:ext cx="4572000" cy="21321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E4BA43-5D5E-1902-5B9D-F2905663F6E3}"/>
              </a:ext>
            </a:extLst>
          </p:cNvPr>
          <p:cNvSpPr/>
          <p:nvPr/>
        </p:nvSpPr>
        <p:spPr>
          <a:xfrm>
            <a:off x="4572000" y="3059459"/>
            <a:ext cx="4572000" cy="2132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board with white text and contraceptives&#10;&#10;AI-generated content may be incorrect.">
            <a:extLst>
              <a:ext uri="{FF2B5EF4-FFF2-40B4-BE49-F238E27FC236}">
                <a16:creationId xmlns:a16="http://schemas.microsoft.com/office/drawing/2014/main" id="{D39D10ED-F3B8-E46C-1010-F312EBDE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9" y="163232"/>
            <a:ext cx="4051284" cy="27148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F2D450-2578-B92A-5373-92133ED9D7C1}"/>
              </a:ext>
            </a:extLst>
          </p:cNvPr>
          <p:cNvSpPr/>
          <p:nvPr/>
        </p:nvSpPr>
        <p:spPr>
          <a:xfrm>
            <a:off x="210469" y="3609328"/>
            <a:ext cx="4051284" cy="7255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Oswald SemiBold" panose="00000700000000000000" pitchFamily="2" charset="0"/>
              </a:rPr>
              <a:t>Foundation, Undergraduate Year One and PGT students had the least knowledge about where to access free period products.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E7F67C-4A66-6BFD-F4A5-08A421558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47035"/>
              </p:ext>
            </p:extLst>
          </p:nvPr>
        </p:nvGraphicFramePr>
        <p:xfrm>
          <a:off x="4370828" y="274910"/>
          <a:ext cx="4664099" cy="207845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133233">
                  <a:extLst>
                    <a:ext uri="{9D8B030D-6E8A-4147-A177-3AD203B41FA5}">
                      <a16:colId xmlns:a16="http://schemas.microsoft.com/office/drawing/2014/main" val="2447881873"/>
                    </a:ext>
                  </a:extLst>
                </a:gridCol>
                <a:gridCol w="1530866">
                  <a:extLst>
                    <a:ext uri="{9D8B030D-6E8A-4147-A177-3AD203B41FA5}">
                      <a16:colId xmlns:a16="http://schemas.microsoft.com/office/drawing/2014/main" val="69810877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Why do you not use the free period products provided on campus? (please tick all that apply)</a:t>
                      </a:r>
                      <a:endParaRPr lang="en-GB" sz="11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58987"/>
                  </a:ext>
                </a:extLst>
              </a:tr>
              <a:tr h="363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Answer </a:t>
                      </a:r>
                      <a:endParaRPr lang="en-GB" sz="110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1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% of respondents (329 responses)</a:t>
                      </a:r>
                      <a:endParaRPr lang="en-GB" sz="1100" b="1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1105688"/>
                  </a:ext>
                </a:extLst>
              </a:tr>
              <a:tr h="137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 prefer my own non-reusable products</a:t>
                      </a:r>
                      <a:endParaRPr lang="en-GB" sz="1100" b="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</a:t>
                      </a:r>
                      <a:endParaRPr lang="en-GB" sz="11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4125388"/>
                  </a:ext>
                </a:extLst>
              </a:tr>
              <a:tr h="137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Other (please specify)</a:t>
                      </a:r>
                      <a:endParaRPr lang="en-GB" sz="1100" b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</a:t>
                      </a:r>
                      <a:endParaRPr lang="en-GB" sz="11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8696515"/>
                  </a:ext>
                </a:extLst>
              </a:tr>
              <a:tr h="137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 do not need these products</a:t>
                      </a:r>
                      <a:endParaRPr lang="en-GB" sz="1100" b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</a:t>
                      </a:r>
                      <a:endParaRPr lang="en-GB" sz="11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3418659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The products available are unsuitable (e.g. absorbency, size, allergies)</a:t>
                      </a:r>
                      <a:endParaRPr lang="en-GB" sz="1100" b="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</a:t>
                      </a:r>
                      <a:endParaRPr lang="en-GB" sz="11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457779"/>
                  </a:ext>
                </a:extLst>
              </a:tr>
              <a:tr h="137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Out of stock when I need them</a:t>
                      </a:r>
                      <a:endParaRPr lang="en-GB" sz="1100" b="0" kern="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  <a:endParaRPr lang="en-GB" sz="11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5747332"/>
                  </a:ext>
                </a:extLst>
              </a:tr>
              <a:tr h="137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 prefer my own reusable products</a:t>
                      </a:r>
                      <a:endParaRPr lang="en-GB" sz="1100" b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  <a:endParaRPr lang="en-GB" sz="11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1466944"/>
                  </a:ext>
                </a:extLst>
              </a:tr>
              <a:tr h="137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Not accessible</a:t>
                      </a:r>
                      <a:endParaRPr lang="en-GB" sz="1100" b="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en-GB" sz="1100" kern="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634604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F83978A-838C-8F83-D4B5-08BB61EB1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34362"/>
              </p:ext>
            </p:extLst>
          </p:nvPr>
        </p:nvGraphicFramePr>
        <p:xfrm>
          <a:off x="4370828" y="2913493"/>
          <a:ext cx="4664098" cy="20373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130001">
                  <a:extLst>
                    <a:ext uri="{9D8B030D-6E8A-4147-A177-3AD203B41FA5}">
                      <a16:colId xmlns:a16="http://schemas.microsoft.com/office/drawing/2014/main" val="785586288"/>
                    </a:ext>
                  </a:extLst>
                </a:gridCol>
                <a:gridCol w="1534097">
                  <a:extLst>
                    <a:ext uri="{9D8B030D-6E8A-4147-A177-3AD203B41FA5}">
                      <a16:colId xmlns:a16="http://schemas.microsoft.com/office/drawing/2014/main" val="34275862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1" kern="0" dirty="0">
                          <a:solidFill>
                            <a:schemeClr val="tx1"/>
                          </a:solidFill>
                          <a:effectLst/>
                        </a:rPr>
                        <a:t>Other Response Theme </a:t>
                      </a:r>
                      <a:endParaRPr lang="en-GB" sz="1100" b="1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% of respondents (94 responses)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4721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>
                          <a:solidFill>
                            <a:schemeClr val="tx1"/>
                          </a:solidFill>
                          <a:effectLst/>
                        </a:rPr>
                        <a:t>Didn’t know about them</a:t>
                      </a:r>
                      <a:endParaRPr lang="en-GB" sz="1100" b="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62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>
                          <a:solidFill>
                            <a:schemeClr val="tx1"/>
                          </a:solidFill>
                          <a:effectLst/>
                        </a:rPr>
                        <a:t>Don’t know where they are located</a:t>
                      </a:r>
                      <a:endParaRPr lang="en-GB" sz="1100" b="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8666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>
                          <a:solidFill>
                            <a:schemeClr val="tx1"/>
                          </a:solidFill>
                          <a:effectLst/>
                        </a:rPr>
                        <a:t>Have own products / prefer own products</a:t>
                      </a:r>
                      <a:endParaRPr lang="en-GB" sz="1100" b="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7075778"/>
                  </a:ext>
                </a:extLst>
              </a:tr>
              <a:tr h="136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 dirty="0">
                          <a:solidFill>
                            <a:schemeClr val="tx1"/>
                          </a:solidFill>
                          <a:effectLst/>
                        </a:rPr>
                        <a:t>Not had period while studying 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3281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 dirty="0">
                          <a:solidFill>
                            <a:schemeClr val="tx1"/>
                          </a:solidFill>
                          <a:effectLst/>
                        </a:rPr>
                        <a:t>Run out / people take the whole box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6817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>
                          <a:solidFill>
                            <a:schemeClr val="tx1"/>
                          </a:solidFill>
                          <a:effectLst/>
                        </a:rPr>
                        <a:t>Bad quality product</a:t>
                      </a:r>
                      <a:endParaRPr lang="en-GB" sz="1100" b="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1969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 dirty="0">
                          <a:solidFill>
                            <a:schemeClr val="tx1"/>
                          </a:solidFill>
                          <a:effectLst/>
                        </a:rPr>
                        <a:t>Forget they are available 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8752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 dirty="0">
                          <a:solidFill>
                            <a:schemeClr val="tx1"/>
                          </a:solidFill>
                          <a:effectLst/>
                        </a:rPr>
                        <a:t>Never seen them on campus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292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>
                          <a:solidFill>
                            <a:schemeClr val="tx1"/>
                          </a:solidFill>
                          <a:effectLst/>
                        </a:rPr>
                        <a:t>Don’t use campus toilets</a:t>
                      </a:r>
                      <a:endParaRPr lang="en-GB" sz="1100" b="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3609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0" dirty="0">
                          <a:solidFill>
                            <a:schemeClr val="tx1"/>
                          </a:solidFill>
                          <a:effectLst/>
                        </a:rPr>
                        <a:t>Other students need them more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335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9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1C2A9B4C-A3B7-9D7D-9665-E61A0983A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>
            <a:extLst>
              <a:ext uri="{FF2B5EF4-FFF2-40B4-BE49-F238E27FC236}">
                <a16:creationId xmlns:a16="http://schemas.microsoft.com/office/drawing/2014/main" id="{755EFB7A-B8A1-B373-25B0-CD5F70B896E3}"/>
              </a:ext>
            </a:extLst>
          </p:cNvPr>
          <p:cNvSpPr txBox="1"/>
          <p:nvPr/>
        </p:nvSpPr>
        <p:spPr>
          <a:xfrm>
            <a:off x="152216" y="159594"/>
            <a:ext cx="23517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Period Product Satisfaction</a:t>
            </a:r>
          </a:p>
        </p:txBody>
      </p:sp>
      <p:sp>
        <p:nvSpPr>
          <p:cNvPr id="175" name="Google Shape;175;p37">
            <a:extLst>
              <a:ext uri="{FF2B5EF4-FFF2-40B4-BE49-F238E27FC236}">
                <a16:creationId xmlns:a16="http://schemas.microsoft.com/office/drawing/2014/main" id="{67587EF5-3823-2DDE-14F8-C11A854B92CF}"/>
              </a:ext>
            </a:extLst>
          </p:cNvPr>
          <p:cNvSpPr txBox="1"/>
          <p:nvPr/>
        </p:nvSpPr>
        <p:spPr>
          <a:xfrm>
            <a:off x="521501" y="4818750"/>
            <a:ext cx="3942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 LEADER CONFERENCE</a:t>
            </a:r>
            <a:endParaRPr sz="1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7" name="Google Shape;177;p37" descr="A black and yellow striped sign&#10;&#10;AI-generated content may be incorrect.">
            <a:extLst>
              <a:ext uri="{FF2B5EF4-FFF2-40B4-BE49-F238E27FC236}">
                <a16:creationId xmlns:a16="http://schemas.microsoft.com/office/drawing/2014/main" id="{58682349-312C-8C59-CC1D-0033696790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9895" y="4614535"/>
            <a:ext cx="2651632" cy="5244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0F0131-3B75-8E12-96CF-C2B102D88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33379"/>
              </p:ext>
            </p:extLst>
          </p:nvPr>
        </p:nvGraphicFramePr>
        <p:xfrm>
          <a:off x="152216" y="2097696"/>
          <a:ext cx="5021608" cy="187420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22463">
                  <a:extLst>
                    <a:ext uri="{9D8B030D-6E8A-4147-A177-3AD203B41FA5}">
                      <a16:colId xmlns:a16="http://schemas.microsoft.com/office/drawing/2014/main" val="3064835010"/>
                    </a:ext>
                  </a:extLst>
                </a:gridCol>
                <a:gridCol w="1499145">
                  <a:extLst>
                    <a:ext uri="{9D8B030D-6E8A-4147-A177-3AD203B41FA5}">
                      <a16:colId xmlns:a16="http://schemas.microsoft.com/office/drawing/2014/main" val="8771242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Theme 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% of respondents               (77 responses)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959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General satisfaction with products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32.47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062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Products are not always available / well-stocked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25.97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4044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Products are available / well-stocked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24.67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7620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Would like more variety (e.g. for heavier flow)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14.28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48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Tampons are available but not pads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10.39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399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Like the product brand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6.49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1714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Brand is good quality 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6.49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221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Wants better advertising / signposting of locations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3.90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9054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Likes that brand is sustainable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3.90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967128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E363528-0087-6AD8-0CC8-67D92ECAD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56" y="1051256"/>
            <a:ext cx="497312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asked students to explain their satisfaction ratings with the free period products in more detail and 77 students provided a response to the free-text box. The table below presents the common themes discussed in the comments, and a selection of student responses have been shared beneath. 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140412-AB24-0BE9-C0EA-C5A94EBC2D83}"/>
              </a:ext>
            </a:extLst>
          </p:cNvPr>
          <p:cNvSpPr/>
          <p:nvPr/>
        </p:nvSpPr>
        <p:spPr>
          <a:xfrm>
            <a:off x="5507026" y="159595"/>
            <a:ext cx="3327591" cy="9748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“They're good when they are there, but sometimes there are no products which can be frustrating.”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5891E-B529-EB83-549C-E1DE0523E216}"/>
              </a:ext>
            </a:extLst>
          </p:cNvPr>
          <p:cNvSpPr/>
          <p:nvPr/>
        </p:nvSpPr>
        <p:spPr>
          <a:xfrm>
            <a:off x="5507026" y="1343273"/>
            <a:ext cx="3327591" cy="974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“Would be good to also have large size pads for heavier flow.”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FE769-AFD9-C7E3-2979-D2584398487D}"/>
              </a:ext>
            </a:extLst>
          </p:cNvPr>
          <p:cNvSpPr/>
          <p:nvPr/>
        </p:nvSpPr>
        <p:spPr>
          <a:xfrm>
            <a:off x="5507025" y="2544218"/>
            <a:ext cx="3327591" cy="974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“It’s very helpful to have free period products, especially when money is tight.”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5AADA-8192-57AA-8A11-C8B826628434}"/>
              </a:ext>
            </a:extLst>
          </p:cNvPr>
          <p:cNvSpPr/>
          <p:nvPr/>
        </p:nvSpPr>
        <p:spPr>
          <a:xfrm>
            <a:off x="5507025" y="3727896"/>
            <a:ext cx="3327591" cy="9748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“There could be clearer signposting and refilled more regularly in the library spaces.”</a:t>
            </a:r>
          </a:p>
        </p:txBody>
      </p:sp>
    </p:spTree>
    <p:extLst>
      <p:ext uri="{BB962C8B-B14F-4D97-AF65-F5344CB8AC3E}">
        <p14:creationId xmlns:p14="http://schemas.microsoft.com/office/powerpoint/2010/main" val="117068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/>
          <p:nvPr/>
        </p:nvSpPr>
        <p:spPr>
          <a:xfrm>
            <a:off x="1103250" y="1671850"/>
            <a:ext cx="6500700" cy="10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36"/>
          <p:cNvSpPr txBox="1"/>
          <p:nvPr/>
        </p:nvSpPr>
        <p:spPr>
          <a:xfrm>
            <a:off x="1103250" y="1719750"/>
            <a:ext cx="70131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Cost-of-Living </a:t>
            </a:r>
            <a:endParaRPr sz="1100" dirty="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67" name="Google Shape;167;p36"/>
          <p:cNvSpPr/>
          <p:nvPr/>
        </p:nvSpPr>
        <p:spPr>
          <a:xfrm>
            <a:off x="4202247" y="2519300"/>
            <a:ext cx="3993900" cy="10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6"/>
          <p:cNvSpPr txBox="1"/>
          <p:nvPr/>
        </p:nvSpPr>
        <p:spPr>
          <a:xfrm>
            <a:off x="4472436" y="2650850"/>
            <a:ext cx="45174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Survey R</a:t>
            </a:r>
            <a:r>
              <a:rPr lang="en-GB" sz="4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e</a:t>
            </a:r>
            <a:r>
              <a:rPr lang="en" sz="4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sults</a:t>
            </a:r>
            <a:endParaRPr sz="300" dirty="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>
          <a:extLst>
            <a:ext uri="{FF2B5EF4-FFF2-40B4-BE49-F238E27FC236}">
              <a16:creationId xmlns:a16="http://schemas.microsoft.com/office/drawing/2014/main" id="{36B9E027-5C5E-7B81-3D65-F4D718EEA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7">
            <a:extLst>
              <a:ext uri="{FF2B5EF4-FFF2-40B4-BE49-F238E27FC236}">
                <a16:creationId xmlns:a16="http://schemas.microsoft.com/office/drawing/2014/main" id="{7CDAEA2C-D932-E470-FA10-49E6765E5B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849634" y="-12988"/>
            <a:ext cx="1294367" cy="8498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79807-8436-3666-C82B-B0D0567AB194}"/>
              </a:ext>
            </a:extLst>
          </p:cNvPr>
          <p:cNvSpPr txBox="1"/>
          <p:nvPr/>
        </p:nvSpPr>
        <p:spPr>
          <a:xfrm>
            <a:off x="201099" y="628619"/>
            <a:ext cx="789099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SemiBold"/>
                <a:ea typeface="Oswald SemiBold"/>
                <a:cs typeface="Oswald SemiBold"/>
                <a:sym typeface="Oswald SemiBold"/>
              </a:rPr>
              <a:t>SU Cost of Living Hub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60509-41EE-E7B5-2D7E-9B9DF2399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99" y="1224948"/>
            <a:ext cx="4414245" cy="1969262"/>
          </a:xfrm>
          <a:prstGeom prst="rect">
            <a:avLst/>
          </a:prstGeom>
        </p:spPr>
      </p:pic>
      <p:pic>
        <p:nvPicPr>
          <p:cNvPr id="7" name="Picture 6" descr="A screenshot of a website&#10;&#10;AI-generated content may be incorrect.">
            <a:extLst>
              <a:ext uri="{FF2B5EF4-FFF2-40B4-BE49-F238E27FC236}">
                <a16:creationId xmlns:a16="http://schemas.microsoft.com/office/drawing/2014/main" id="{C9A4E479-617B-03CF-0BF0-6D457B0A6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298" y="2516727"/>
            <a:ext cx="4174603" cy="24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1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1F870FFD-26AB-38BA-0590-4399095EE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>
            <a:extLst>
              <a:ext uri="{FF2B5EF4-FFF2-40B4-BE49-F238E27FC236}">
                <a16:creationId xmlns:a16="http://schemas.microsoft.com/office/drawing/2014/main" id="{0A6722DB-3858-EDEE-9D44-135AB8049461}"/>
              </a:ext>
            </a:extLst>
          </p:cNvPr>
          <p:cNvSpPr txBox="1"/>
          <p:nvPr/>
        </p:nvSpPr>
        <p:spPr>
          <a:xfrm>
            <a:off x="121366" y="146018"/>
            <a:ext cx="8739384" cy="5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Cost-of-Living Recommendation Tracker</a:t>
            </a:r>
            <a:endParaRPr sz="36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272" name="Google Shape;272;p46" descr="A black and yellow striped sign&#10;&#10;AI-generated content may be incorrect.">
            <a:extLst>
              <a:ext uri="{FF2B5EF4-FFF2-40B4-BE49-F238E27FC236}">
                <a16:creationId xmlns:a16="http://schemas.microsoft.com/office/drawing/2014/main" id="{9511C020-7511-E164-562A-9723C5BE9E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250761" y="3679268"/>
            <a:ext cx="2651632" cy="52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1E1FBD-D298-9EA6-EC43-537972BAA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17" y="618313"/>
            <a:ext cx="6004426" cy="2037479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031F9A-FFB1-06FD-CF93-CC4344968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65" y="2787853"/>
            <a:ext cx="6045677" cy="22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4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ECEAEA-AA2C-B860-C9E4-1A02BDF96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57" y="120943"/>
            <a:ext cx="6437086" cy="2360953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8F7A760-206E-C360-BF88-E8DF0786E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457" y="2571750"/>
            <a:ext cx="6437086" cy="24818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B119258D-32B5-D2C3-13D3-24C046460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">
            <a:extLst>
              <a:ext uri="{FF2B5EF4-FFF2-40B4-BE49-F238E27FC236}">
                <a16:creationId xmlns:a16="http://schemas.microsoft.com/office/drawing/2014/main" id="{52B890BF-1B23-34C7-B195-5805DACC19F1}"/>
              </a:ext>
            </a:extLst>
          </p:cNvPr>
          <p:cNvSpPr txBox="1"/>
          <p:nvPr/>
        </p:nvSpPr>
        <p:spPr>
          <a:xfrm>
            <a:off x="464344" y="411956"/>
            <a:ext cx="3889058" cy="5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Further Information</a:t>
            </a:r>
            <a:endParaRPr sz="36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97" name="Google Shape;297;p48">
            <a:extLst>
              <a:ext uri="{FF2B5EF4-FFF2-40B4-BE49-F238E27FC236}">
                <a16:creationId xmlns:a16="http://schemas.microsoft.com/office/drawing/2014/main" id="{8187E686-04A9-6B55-0070-B9495EA6AA36}"/>
              </a:ext>
            </a:extLst>
          </p:cNvPr>
          <p:cNvSpPr/>
          <p:nvPr/>
        </p:nvSpPr>
        <p:spPr>
          <a:xfrm>
            <a:off x="7722364" y="3775380"/>
            <a:ext cx="1267709" cy="12557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22710D5-3ED7-216D-42D9-B4AF1E64E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984" y="1212758"/>
            <a:ext cx="5672031" cy="319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411B78-7BDF-23EB-FEA7-F7E59EE80CA4}"/>
              </a:ext>
            </a:extLst>
          </p:cNvPr>
          <p:cNvSpPr txBox="1"/>
          <p:nvPr/>
        </p:nvSpPr>
        <p:spPr>
          <a:xfrm>
            <a:off x="153927" y="1455374"/>
            <a:ext cx="1598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swald SemiBold" panose="00000700000000000000" pitchFamily="2" charset="0"/>
              </a:rPr>
              <a:t>Full list of 2026 Cost-of-Living recommendations!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916FC-CB1A-1B02-EBB2-FFF8B737A74E}"/>
              </a:ext>
            </a:extLst>
          </p:cNvPr>
          <p:cNvSpPr txBox="1"/>
          <p:nvPr/>
        </p:nvSpPr>
        <p:spPr>
          <a:xfrm>
            <a:off x="6285711" y="545346"/>
            <a:ext cx="159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swald SemiBold" panose="00000700000000000000" pitchFamily="2" charset="0"/>
              </a:rPr>
              <a:t>RHSU Cost-of-Living Hub!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C6D833E5-7A2D-530D-0E84-EB1B4AD0112E}"/>
              </a:ext>
            </a:extLst>
          </p:cNvPr>
          <p:cNvSpPr/>
          <p:nvPr/>
        </p:nvSpPr>
        <p:spPr>
          <a:xfrm>
            <a:off x="7495483" y="668165"/>
            <a:ext cx="1357581" cy="1574418"/>
          </a:xfrm>
          <a:prstGeom prst="curvedLeft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F69AACD4-7304-612D-599E-08C75E1BF059}"/>
              </a:ext>
            </a:extLst>
          </p:cNvPr>
          <p:cNvSpPr/>
          <p:nvPr/>
        </p:nvSpPr>
        <p:spPr>
          <a:xfrm>
            <a:off x="153927" y="2501027"/>
            <a:ext cx="1313161" cy="1595259"/>
          </a:xfrm>
          <a:prstGeom prst="curved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8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8"/>
          <p:cNvSpPr txBox="1"/>
          <p:nvPr/>
        </p:nvSpPr>
        <p:spPr>
          <a:xfrm>
            <a:off x="458046" y="489348"/>
            <a:ext cx="4701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THANK YOU</a:t>
            </a:r>
            <a:endParaRPr sz="66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521494" y="4818749"/>
            <a:ext cx="3196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STUDENT LEADER CONFERENCE</a:t>
            </a:r>
            <a:endParaRPr sz="140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425" name="Google Shape;425;p58" descr="A black and yellow striped sig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9895" y="4614535"/>
            <a:ext cx="2651632" cy="524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2;p58">
            <a:extLst>
              <a:ext uri="{FF2B5EF4-FFF2-40B4-BE49-F238E27FC236}">
                <a16:creationId xmlns:a16="http://schemas.microsoft.com/office/drawing/2014/main" id="{9CFF240D-ADC3-7053-F7DD-9E250A11AEA0}"/>
              </a:ext>
            </a:extLst>
          </p:cNvPr>
          <p:cNvSpPr txBox="1"/>
          <p:nvPr/>
        </p:nvSpPr>
        <p:spPr>
          <a:xfrm>
            <a:off x="2221500" y="2263898"/>
            <a:ext cx="4701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Questions?</a:t>
            </a:r>
            <a:endParaRPr sz="66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38129585-D32C-D917-F463-5F8DD5EF4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6" descr="A black and yellow striped sign&#10;&#10;AI-generated content may be incorrect.">
            <a:extLst>
              <a:ext uri="{FF2B5EF4-FFF2-40B4-BE49-F238E27FC236}">
                <a16:creationId xmlns:a16="http://schemas.microsoft.com/office/drawing/2014/main" id="{A5ABF0C6-9F06-1141-6CAD-3887C92CF8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250761" y="3679268"/>
            <a:ext cx="2651632" cy="524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70;p46">
            <a:extLst>
              <a:ext uri="{FF2B5EF4-FFF2-40B4-BE49-F238E27FC236}">
                <a16:creationId xmlns:a16="http://schemas.microsoft.com/office/drawing/2014/main" id="{2E6F37CF-15DE-C01E-042C-5E5CFFBDFBA2}"/>
              </a:ext>
            </a:extLst>
          </p:cNvPr>
          <p:cNvSpPr txBox="1"/>
          <p:nvPr/>
        </p:nvSpPr>
        <p:spPr>
          <a:xfrm>
            <a:off x="6928974" y="1844023"/>
            <a:ext cx="2008770" cy="15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tx1"/>
                </a:solidFill>
                <a:latin typeface="Oswald SemiBold" panose="00000700000000000000" pitchFamily="2" charset="0"/>
                <a:ea typeface="Roboto"/>
                <a:cs typeface="Roboto"/>
                <a:sym typeface="Roboto"/>
              </a:rPr>
              <a:t>Please fill in the Equality and Diversity </a:t>
            </a:r>
            <a:r>
              <a:rPr lang="en-GB" sz="1800">
                <a:solidFill>
                  <a:schemeClr val="tx1"/>
                </a:solidFill>
                <a:latin typeface="Oswald SemiBold" panose="00000700000000000000" pitchFamily="2" charset="0"/>
                <a:ea typeface="Roboto"/>
                <a:cs typeface="Roboto"/>
                <a:sym typeface="Roboto"/>
              </a:rPr>
              <a:t>Monitoring Form </a:t>
            </a:r>
            <a:r>
              <a:rPr lang="en-GB" sz="1800" dirty="0">
                <a:solidFill>
                  <a:schemeClr val="tx1"/>
                </a:solidFill>
                <a:latin typeface="Oswald SemiBold" panose="00000700000000000000" pitchFamily="2" charset="0"/>
                <a:ea typeface="Roboto"/>
                <a:cs typeface="Roboto"/>
                <a:sym typeface="Roboto"/>
              </a:rPr>
              <a:t>2026/27</a:t>
            </a:r>
            <a:endParaRPr sz="1800" dirty="0">
              <a:solidFill>
                <a:schemeClr val="tx1"/>
              </a:solidFill>
              <a:latin typeface="Oswald SemiBold" panose="000007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266;p46">
            <a:extLst>
              <a:ext uri="{FF2B5EF4-FFF2-40B4-BE49-F238E27FC236}">
                <a16:creationId xmlns:a16="http://schemas.microsoft.com/office/drawing/2014/main" id="{6D74048A-9997-D623-42EC-8AC22A46A700}"/>
              </a:ext>
            </a:extLst>
          </p:cNvPr>
          <p:cNvSpPr txBox="1"/>
          <p:nvPr/>
        </p:nvSpPr>
        <p:spPr>
          <a:xfrm>
            <a:off x="433263" y="409160"/>
            <a:ext cx="2894329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BEFORE WE START</a:t>
            </a:r>
            <a:endParaRPr sz="600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0728E7-90F9-401C-1867-08F9C5A069E6}"/>
              </a:ext>
            </a:extLst>
          </p:cNvPr>
          <p:cNvSpPr/>
          <p:nvPr/>
        </p:nvSpPr>
        <p:spPr>
          <a:xfrm>
            <a:off x="123753" y="2894454"/>
            <a:ext cx="3478845" cy="13544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oogle Shape;159;p35" title="Asset 1.png">
            <a:extLst>
              <a:ext uri="{FF2B5EF4-FFF2-40B4-BE49-F238E27FC236}">
                <a16:creationId xmlns:a16="http://schemas.microsoft.com/office/drawing/2014/main" id="{291E9EDD-8952-A1DF-5B65-E25E3762984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95" y="3093834"/>
            <a:ext cx="3224463" cy="95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C5AF867E-C9E8-1C3D-964F-A8B5B0DB6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496" y="900608"/>
            <a:ext cx="2339966" cy="2339966"/>
          </a:xfrm>
          <a:prstGeom prst="rect">
            <a:avLst/>
          </a:prstGeom>
        </p:spPr>
      </p:pic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768E634E-6DF9-7482-2EAF-0AEDF63A9BD5}"/>
              </a:ext>
            </a:extLst>
          </p:cNvPr>
          <p:cNvSpPr/>
          <p:nvPr/>
        </p:nvSpPr>
        <p:spPr>
          <a:xfrm rot="5400000">
            <a:off x="5437144" y="2988035"/>
            <a:ext cx="1552383" cy="2509713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1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67653CE-BFD4-984D-4D38-5610C5CDF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>
            <a:extLst>
              <a:ext uri="{FF2B5EF4-FFF2-40B4-BE49-F238E27FC236}">
                <a16:creationId xmlns:a16="http://schemas.microsoft.com/office/drawing/2014/main" id="{767F6DA6-B2DF-7B54-2CA5-4A4B4F22DA93}"/>
              </a:ext>
            </a:extLst>
          </p:cNvPr>
          <p:cNvSpPr/>
          <p:nvPr/>
        </p:nvSpPr>
        <p:spPr>
          <a:xfrm>
            <a:off x="8284854" y="2622636"/>
            <a:ext cx="675303" cy="6753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 descr="A chart with numbers and pie charts&#10;&#10;AI-generated content may be incorrect.">
            <a:extLst>
              <a:ext uri="{FF2B5EF4-FFF2-40B4-BE49-F238E27FC236}">
                <a16:creationId xmlns:a16="http://schemas.microsoft.com/office/drawing/2014/main" id="{66C9D7AC-6097-2207-5778-164EE45CB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5" y="370459"/>
            <a:ext cx="3263427" cy="4079283"/>
          </a:xfrm>
          <a:prstGeom prst="rect">
            <a:avLst/>
          </a:prstGeom>
        </p:spPr>
      </p:pic>
      <p:pic>
        <p:nvPicPr>
          <p:cNvPr id="10" name="Picture 9" descr="A group of people standing on a pie chart&#10;&#10;AI-generated content may be incorrect.">
            <a:extLst>
              <a:ext uri="{FF2B5EF4-FFF2-40B4-BE49-F238E27FC236}">
                <a16:creationId xmlns:a16="http://schemas.microsoft.com/office/drawing/2014/main" id="{9C7E2CFD-B559-93E4-CC15-9EFEE2369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357" y="673644"/>
            <a:ext cx="3414531" cy="42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5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financial chart&#10;&#10;AI-generated content may be incorrect.">
            <a:extLst>
              <a:ext uri="{FF2B5EF4-FFF2-40B4-BE49-F238E27FC236}">
                <a16:creationId xmlns:a16="http://schemas.microsoft.com/office/drawing/2014/main" id="{10F8771C-057C-7E6C-F4D2-8E7CB487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" y="522922"/>
            <a:ext cx="7284719" cy="40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7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>
          <a:extLst>
            <a:ext uri="{FF2B5EF4-FFF2-40B4-BE49-F238E27FC236}">
              <a16:creationId xmlns:a16="http://schemas.microsoft.com/office/drawing/2014/main" id="{7862B9AD-E997-E4B3-CF77-5849BC60C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">
            <a:extLst>
              <a:ext uri="{FF2B5EF4-FFF2-40B4-BE49-F238E27FC236}">
                <a16:creationId xmlns:a16="http://schemas.microsoft.com/office/drawing/2014/main" id="{96508614-572C-6BF7-3B90-B5F9298EFB25}"/>
              </a:ext>
            </a:extLst>
          </p:cNvPr>
          <p:cNvSpPr txBox="1"/>
          <p:nvPr/>
        </p:nvSpPr>
        <p:spPr>
          <a:xfrm>
            <a:off x="716072" y="464350"/>
            <a:ext cx="7499013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Further Insight: Funding / Finances</a:t>
            </a:r>
            <a:endParaRPr sz="36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371" name="Google Shape;371;p54">
            <a:extLst>
              <a:ext uri="{FF2B5EF4-FFF2-40B4-BE49-F238E27FC236}">
                <a16:creationId xmlns:a16="http://schemas.microsoft.com/office/drawing/2014/main" id="{B4F0F676-228C-0B3C-F0CB-E3BE1C387A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49713" y="4177709"/>
            <a:ext cx="1165989" cy="7655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18B008-5422-FA95-1DEA-2B756712B30B}"/>
              </a:ext>
            </a:extLst>
          </p:cNvPr>
          <p:cNvSpPr/>
          <p:nvPr/>
        </p:nvSpPr>
        <p:spPr>
          <a:xfrm>
            <a:off x="1146313" y="1247906"/>
            <a:ext cx="6851374" cy="3312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Commuters were less likely to take out maintenance loans than non-commuters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students who did take out loans primarily relied on government or formal education loans. Small umber used private / bank loans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Most commuters live with family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Weekly transport spending commonly fell between £20-50 a week, although 20% said they spend more than £50 a week to travel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45% of campus students live in Halls, 23% live in Englefield Green, 20% Egham and 8% live in Private Halls </a:t>
            </a:r>
          </a:p>
        </p:txBody>
      </p:sp>
    </p:spTree>
    <p:extLst>
      <p:ext uri="{BB962C8B-B14F-4D97-AF65-F5344CB8AC3E}">
        <p14:creationId xmlns:p14="http://schemas.microsoft.com/office/powerpoint/2010/main" val="67780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>
          <a:extLst>
            <a:ext uri="{FF2B5EF4-FFF2-40B4-BE49-F238E27FC236}">
              <a16:creationId xmlns:a16="http://schemas.microsoft.com/office/drawing/2014/main" id="{95CCEB54-AA57-FC28-CC07-085BB960D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>
            <a:extLst>
              <a:ext uri="{FF2B5EF4-FFF2-40B4-BE49-F238E27FC236}">
                <a16:creationId xmlns:a16="http://schemas.microsoft.com/office/drawing/2014/main" id="{10FBCB3C-9A76-73D4-A14B-B6E7B5505989}"/>
              </a:ext>
            </a:extLst>
          </p:cNvPr>
          <p:cNvSpPr txBox="1"/>
          <p:nvPr/>
        </p:nvSpPr>
        <p:spPr>
          <a:xfrm>
            <a:off x="4794089" y="172750"/>
            <a:ext cx="3983400" cy="15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Further insight on work / internship patterns</a:t>
            </a:r>
            <a:endParaRPr sz="41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408" name="Google Shape;408;p56">
            <a:extLst>
              <a:ext uri="{FF2B5EF4-FFF2-40B4-BE49-F238E27FC236}">
                <a16:creationId xmlns:a16="http://schemas.microsoft.com/office/drawing/2014/main" id="{526B8F38-F864-D7BF-B694-B9080E1BF1C6}"/>
              </a:ext>
            </a:extLst>
          </p:cNvPr>
          <p:cNvSpPr txBox="1"/>
          <p:nvPr/>
        </p:nvSpPr>
        <p:spPr>
          <a:xfrm>
            <a:off x="4949189" y="2363185"/>
            <a:ext cx="3673200" cy="45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7A07F7-3F9B-4A11-01FA-5C1D2BD25E0F}"/>
              </a:ext>
            </a:extLst>
          </p:cNvPr>
          <p:cNvSpPr txBox="1"/>
          <p:nvPr/>
        </p:nvSpPr>
        <p:spPr>
          <a:xfrm>
            <a:off x="218056" y="586591"/>
            <a:ext cx="35995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swald SemiBold" panose="000007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Year Group Work Patterns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Foundation: 29% work during term time and 24% only work during holidays 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UG 1: 26% work during term time, 24% work only during holidays 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UG 2-4: 43-46% work during term time, 25% work only during holidays 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PGT: 37% work during term time, 10% work only during holidays 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PGR: 57% work during term time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Commuters were more likely to work during term time than non-commuters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ECB3ED-37E0-4D4D-EF52-AFFAD9245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50615"/>
              </p:ext>
            </p:extLst>
          </p:nvPr>
        </p:nvGraphicFramePr>
        <p:xfrm>
          <a:off x="4100286" y="1756230"/>
          <a:ext cx="5043714" cy="286933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90685">
                  <a:extLst>
                    <a:ext uri="{9D8B030D-6E8A-4147-A177-3AD203B41FA5}">
                      <a16:colId xmlns:a16="http://schemas.microsoft.com/office/drawing/2014/main" val="2003687700"/>
                    </a:ext>
                  </a:extLst>
                </a:gridCol>
                <a:gridCol w="1553029">
                  <a:extLst>
                    <a:ext uri="{9D8B030D-6E8A-4147-A177-3AD203B41FA5}">
                      <a16:colId xmlns:a16="http://schemas.microsoft.com/office/drawing/2014/main" val="4035138119"/>
                    </a:ext>
                  </a:extLst>
                </a:gridCol>
              </a:tblGrid>
              <a:tr h="394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Internship Experience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% of respondents                   (55 responses)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2865914"/>
                  </a:ext>
                </a:extLst>
              </a:tr>
              <a:tr h="309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General unpaid internship comment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>
                          <a:solidFill>
                            <a:schemeClr val="tx1"/>
                          </a:solidFill>
                          <a:effectLst/>
                        </a:rPr>
                        <a:t>41.82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5939136"/>
                  </a:ext>
                </a:extLst>
              </a:tr>
              <a:tr h="328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General paid internship comment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>
                          <a:solidFill>
                            <a:schemeClr val="tx1"/>
                          </a:solidFill>
                          <a:effectLst/>
                        </a:rPr>
                        <a:t>36.36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5593032"/>
                  </a:ext>
                </a:extLst>
              </a:tr>
              <a:tr h="325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>
                          <a:solidFill>
                            <a:schemeClr val="tx1"/>
                          </a:solidFill>
                          <a:effectLst/>
                        </a:rPr>
                        <a:t>Internship during holidays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21.82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1878474"/>
                  </a:ext>
                </a:extLst>
              </a:tr>
              <a:tr h="312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>
                          <a:solidFill>
                            <a:schemeClr val="tx1"/>
                          </a:solidFill>
                          <a:effectLst/>
                        </a:rPr>
                        <a:t>Summer Skills two-week placement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3864611"/>
                  </a:ext>
                </a:extLst>
              </a:tr>
              <a:tr h="267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Gained experience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5.45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296091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>
                          <a:solidFill>
                            <a:schemeClr val="tx1"/>
                          </a:solidFill>
                          <a:effectLst/>
                        </a:rPr>
                        <a:t>Placement year / year in industry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3.64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377683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>
                          <a:solidFill>
                            <a:schemeClr val="tx1"/>
                          </a:solidFill>
                          <a:effectLst/>
                        </a:rPr>
                        <a:t>Had internship and job at same time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3.64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0948750"/>
                  </a:ext>
                </a:extLst>
              </a:tr>
              <a:tr h="25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Wanted to gain experience 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0" dirty="0">
                          <a:solidFill>
                            <a:schemeClr val="tx1"/>
                          </a:solidFill>
                          <a:effectLst/>
                        </a:rPr>
                        <a:t>3.64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582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00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7" descr="A black and yellow striped sig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9895" y="4614535"/>
            <a:ext cx="2651632" cy="52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erson lying in a chair with papers on it&#10;&#10;AI-generated content may be incorrect.">
            <a:extLst>
              <a:ext uri="{FF2B5EF4-FFF2-40B4-BE49-F238E27FC236}">
                <a16:creationId xmlns:a16="http://schemas.microsoft.com/office/drawing/2014/main" id="{D34B34C8-C97A-BED8-45B0-B5F86C4EB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14" y="342964"/>
            <a:ext cx="7924572" cy="4457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D2684D04-40FA-D072-203C-A8EA158EE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>
            <a:extLst>
              <a:ext uri="{FF2B5EF4-FFF2-40B4-BE49-F238E27FC236}">
                <a16:creationId xmlns:a16="http://schemas.microsoft.com/office/drawing/2014/main" id="{C25E4D6D-BA6D-A407-C7EC-2F59D3BE192D}"/>
              </a:ext>
            </a:extLst>
          </p:cNvPr>
          <p:cNvSpPr txBox="1"/>
          <p:nvPr/>
        </p:nvSpPr>
        <p:spPr>
          <a:xfrm>
            <a:off x="94341" y="131320"/>
            <a:ext cx="9876973" cy="125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Other ways COL has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impacted RHUL students</a:t>
            </a:r>
            <a:endParaRPr sz="4800" dirty="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1511F5-2F27-A024-82B6-63C72008E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26062"/>
              </p:ext>
            </p:extLst>
          </p:nvPr>
        </p:nvGraphicFramePr>
        <p:xfrm>
          <a:off x="1386114" y="1487993"/>
          <a:ext cx="6371771" cy="309069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44113">
                  <a:extLst>
                    <a:ext uri="{9D8B030D-6E8A-4147-A177-3AD203B41FA5}">
                      <a16:colId xmlns:a16="http://schemas.microsoft.com/office/drawing/2014/main" val="4022109254"/>
                    </a:ext>
                  </a:extLst>
                </a:gridCol>
                <a:gridCol w="1627658">
                  <a:extLst>
                    <a:ext uri="{9D8B030D-6E8A-4147-A177-3AD203B41FA5}">
                      <a16:colId xmlns:a16="http://schemas.microsoft.com/office/drawing/2014/main" val="3754918728"/>
                    </a:ext>
                  </a:extLst>
                </a:gridCol>
              </a:tblGrid>
              <a:tr h="3690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0" dirty="0">
                          <a:solidFill>
                            <a:schemeClr val="tx1"/>
                          </a:solidFill>
                          <a:effectLst/>
                        </a:rPr>
                        <a:t>In what ways has the cost-of-living crisis impacted you during your studies? (please select all that apply)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295635"/>
                  </a:ext>
                </a:extLst>
              </a:tr>
              <a:tr h="393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1" kern="0" dirty="0">
                          <a:solidFill>
                            <a:schemeClr val="tx1"/>
                          </a:solidFill>
                          <a:effectLst/>
                        </a:rPr>
                        <a:t>Answer</a:t>
                      </a:r>
                      <a:endParaRPr lang="en-GB" sz="1100" b="1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1" kern="0" dirty="0">
                          <a:solidFill>
                            <a:schemeClr val="tx1"/>
                          </a:solidFill>
                          <a:effectLst/>
                        </a:rPr>
                        <a:t>% of respondents                              (811 responses)</a:t>
                      </a:r>
                      <a:endParaRPr lang="en-GB" sz="1100" b="1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extLst>
                  <a:ext uri="{0D108BD9-81ED-4DB2-BD59-A6C34878D82A}">
                    <a16:rowId xmlns:a16="http://schemas.microsoft.com/office/drawing/2014/main" val="2794062906"/>
                  </a:ext>
                </a:extLst>
              </a:tr>
              <a:tr h="296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I have struggled to afford basic living costs (e.g. rent, utilities, food)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extLst>
                  <a:ext uri="{0D108BD9-81ED-4DB2-BD59-A6C34878D82A}">
                    <a16:rowId xmlns:a16="http://schemas.microsoft.com/office/drawing/2014/main" val="3660740541"/>
                  </a:ext>
                </a:extLst>
              </a:tr>
              <a:tr h="343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I have had to reduce my study time due to work or financial pressure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extLst>
                  <a:ext uri="{0D108BD9-81ED-4DB2-BD59-A6C34878D82A}">
                    <a16:rowId xmlns:a16="http://schemas.microsoft.com/office/drawing/2014/main" val="1049488217"/>
                  </a:ext>
                </a:extLst>
              </a:tr>
              <a:tr h="302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I have sought financial support (e.g. study support grant)</a:t>
                      </a:r>
                      <a:endParaRPr lang="en-GB" sz="1100" kern="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extLst>
                  <a:ext uri="{0D108BD9-81ED-4DB2-BD59-A6C34878D82A}">
                    <a16:rowId xmlns:a16="http://schemas.microsoft.com/office/drawing/2014/main" val="2371692449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I have considered leaving or pausing my studies 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extLst>
                  <a:ext uri="{0D108BD9-81ED-4DB2-BD59-A6C34878D82A}">
                    <a16:rowId xmlns:a16="http://schemas.microsoft.com/office/drawing/2014/main" val="37822922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I have struggled to afford transport to campus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extLst>
                  <a:ext uri="{0D108BD9-81ED-4DB2-BD59-A6C34878D82A}">
                    <a16:rowId xmlns:a16="http://schemas.microsoft.com/office/drawing/2014/main" val="2721268236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I have had to move accommodation due to affordability issues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extLst>
                  <a:ext uri="{0D108BD9-81ED-4DB2-BD59-A6C34878D82A}">
                    <a16:rowId xmlns:a16="http://schemas.microsoft.com/office/drawing/2014/main" val="4121606293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Other (please specify)</a:t>
                      </a:r>
                      <a:r>
                        <a:rPr lang="en-GB" sz="1100" kern="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                </a:t>
                      </a:r>
                      <a:endParaRPr lang="en-GB" sz="1100" kern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113" marR="511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113" marR="51113" marT="0" marB="0" anchor="ctr"/>
                </a:tc>
                <a:extLst>
                  <a:ext uri="{0D108BD9-81ED-4DB2-BD59-A6C34878D82A}">
                    <a16:rowId xmlns:a16="http://schemas.microsoft.com/office/drawing/2014/main" val="370469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6924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SHU SLC">
      <a:dk1>
        <a:srgbClr val="000000"/>
      </a:dk1>
      <a:lt1>
        <a:srgbClr val="FFFFFF"/>
      </a:lt1>
      <a:dk2>
        <a:srgbClr val="44546A"/>
      </a:dk2>
      <a:lt2>
        <a:srgbClr val="F8F3EC"/>
      </a:lt2>
      <a:accent1>
        <a:srgbClr val="EEEA4D"/>
      </a:accent1>
      <a:accent2>
        <a:srgbClr val="5EC6C9"/>
      </a:accent2>
      <a:accent3>
        <a:srgbClr val="FF8B96"/>
      </a:accent3>
      <a:accent4>
        <a:srgbClr val="5E00BD"/>
      </a:accent4>
      <a:accent5>
        <a:srgbClr val="FFF0F5"/>
      </a:accent5>
      <a:accent6>
        <a:srgbClr val="FEB5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80507d-80a1-4e29-a07a-a0a0b40e4584">
      <Terms xmlns="http://schemas.microsoft.com/office/infopath/2007/PartnerControls"/>
    </lcf76f155ced4ddcb4097134ff3c332f>
    <TaxCatchAll xmlns="894d3d3f-6e85-4a68-b683-efa9da3b6f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2EC0F3336AD4C8ADBBB800F4DB5DD" ma:contentTypeVersion="16" ma:contentTypeDescription="Create a new document." ma:contentTypeScope="" ma:versionID="6126fb3c967b627d6c7bb92f1c4de6f7">
  <xsd:schema xmlns:xsd="http://www.w3.org/2001/XMLSchema" xmlns:xs="http://www.w3.org/2001/XMLSchema" xmlns:p="http://schemas.microsoft.com/office/2006/metadata/properties" xmlns:ns2="6c80507d-80a1-4e29-a07a-a0a0b40e4584" xmlns:ns3="894d3d3f-6e85-4a68-b683-efa9da3b6fe9" targetNamespace="http://schemas.microsoft.com/office/2006/metadata/properties" ma:root="true" ma:fieldsID="700ebcd6e0c80774e66f02bbe2b9e562" ns2:_="" ns3:_="">
    <xsd:import namespace="6c80507d-80a1-4e29-a07a-a0a0b40e4584"/>
    <xsd:import namespace="894d3d3f-6e85-4a68-b683-efa9da3b6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0507d-80a1-4e29-a07a-a0a0b40e4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1e6708-c250-41d0-920d-8c38044c1b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d3d3f-6e85-4a68-b683-efa9da3b6f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5e365f-89f9-40b3-9e59-6a28d7934140}" ma:internalName="TaxCatchAll" ma:showField="CatchAllData" ma:web="894d3d3f-6e85-4a68-b683-efa9da3b6f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96F865-D375-48E1-B888-6FF0124BD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33D44-861A-4CE8-94AF-0FD80C3F5268}">
  <ds:schemaRefs>
    <ds:schemaRef ds:uri="http://schemas.microsoft.com/office/2006/metadata/properties"/>
    <ds:schemaRef ds:uri="http://schemas.microsoft.com/office/infopath/2007/PartnerControls"/>
    <ds:schemaRef ds:uri="6c80507d-80a1-4e29-a07a-a0a0b40e4584"/>
    <ds:schemaRef ds:uri="894d3d3f-6e85-4a68-b683-efa9da3b6fe9"/>
  </ds:schemaRefs>
</ds:datastoreItem>
</file>

<file path=customXml/itemProps3.xml><?xml version="1.0" encoding="utf-8"?>
<ds:datastoreItem xmlns:ds="http://schemas.openxmlformats.org/officeDocument/2006/customXml" ds:itemID="{473594D8-D0EF-4E40-BF1C-0645A4BB3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0507d-80a1-4e29-a07a-a0a0b40e4584"/>
    <ds:schemaRef ds:uri="894d3d3f-6e85-4a68-b683-efa9da3b6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1773</Words>
  <Application>Microsoft Office PowerPoint</Application>
  <PresentationFormat>On-screen Show (16:9)</PresentationFormat>
  <Paragraphs>239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Oswald SemiBold</vt:lpstr>
      <vt:lpstr>Roboto</vt:lpstr>
      <vt:lpstr>Aptos</vt:lpstr>
      <vt:lpstr>Oswald Medium</vt:lpstr>
      <vt:lpstr>Montserrat</vt:lpstr>
      <vt:lpstr>Oswald</vt:lpstr>
      <vt:lpstr>Wingdings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Thornton, Elise</dc:creator>
  <cp:lastModifiedBy>Thornton, Elise</cp:lastModifiedBy>
  <cp:revision>1</cp:revision>
  <dcterms:modified xsi:type="dcterms:W3CDTF">2026-06-04T09:40:59Z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0x01010060C2EC0F3336AD4C8ADBBB800F4DB5DD</vt:lpwstr>
  </property>
  <property fmtid="{D5CDD505-2E9C-101B-9397-08002B2CF9AE}" pid="3" name="MediaServiceImageTags">
    <vt:lpwstr/>
  </property>
</Properties>
</file>