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Lst>
  <p:notesMasterIdLst>
    <p:notesMasterId r:id="rId35"/>
  </p:notesMasterIdLst>
  <p:sldIdLst>
    <p:sldId id="256" r:id="rId5"/>
    <p:sldId id="257" r:id="rId6"/>
    <p:sldId id="297" r:id="rId7"/>
    <p:sldId id="302" r:id="rId8"/>
    <p:sldId id="280" r:id="rId9"/>
    <p:sldId id="287" r:id="rId10"/>
    <p:sldId id="281" r:id="rId11"/>
    <p:sldId id="286" r:id="rId12"/>
    <p:sldId id="285" r:id="rId13"/>
    <p:sldId id="282" r:id="rId14"/>
    <p:sldId id="288" r:id="rId15"/>
    <p:sldId id="303" r:id="rId16"/>
    <p:sldId id="292" r:id="rId17"/>
    <p:sldId id="304" r:id="rId18"/>
    <p:sldId id="293" r:id="rId19"/>
    <p:sldId id="284" r:id="rId20"/>
    <p:sldId id="310" r:id="rId21"/>
    <p:sldId id="290" r:id="rId22"/>
    <p:sldId id="299" r:id="rId23"/>
    <p:sldId id="300" r:id="rId24"/>
    <p:sldId id="289" r:id="rId25"/>
    <p:sldId id="305" r:id="rId26"/>
    <p:sldId id="308" r:id="rId27"/>
    <p:sldId id="301" r:id="rId28"/>
    <p:sldId id="291" r:id="rId29"/>
    <p:sldId id="306" r:id="rId30"/>
    <p:sldId id="307" r:id="rId31"/>
    <p:sldId id="283" r:id="rId32"/>
    <p:sldId id="309" r:id="rId33"/>
    <p:sldId id="279" r:id="rId34"/>
  </p:sldIdLst>
  <p:sldSz cx="9144000" cy="5143500" type="screen16x9"/>
  <p:notesSz cx="6858000" cy="9144000"/>
  <p:embeddedFontLst>
    <p:embeddedFont>
      <p:font typeface="Amsi Pro Ultra" panose="020B0A06020201010104" pitchFamily="34" charset="0"/>
      <p:bold r:id="rId36"/>
    </p:embeddedFont>
    <p:embeddedFont>
      <p:font typeface="Montserrat" panose="00000500000000000000" pitchFamily="2" charset="0"/>
      <p:regular r:id="rId37"/>
      <p:bold r:id="rId38"/>
      <p:italic r:id="rId39"/>
      <p:boldItalic r:id="rId40"/>
    </p:embeddedFont>
    <p:embeddedFont>
      <p:font typeface="Oswald" panose="00000500000000000000" pitchFamily="2" charset="0"/>
      <p:regular r:id="rId41"/>
      <p:bold r:id="rId42"/>
    </p:embeddedFont>
    <p:embeddedFont>
      <p:font typeface="Oswald SemiBold" panose="00000700000000000000" pitchFamily="2" charset="0"/>
      <p:regular r:id="rId43"/>
      <p:bold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784C79-DED1-47B2-863A-8634F12815CB}" v="195" dt="2026-06-02T09:47:21.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4660"/>
  </p:normalViewPr>
  <p:slideViewPr>
    <p:cSldViewPr snapToGrid="0">
      <p:cViewPr varScale="1">
        <p:scale>
          <a:sx n="44" d="100"/>
          <a:sy n="44" d="100"/>
        </p:scale>
        <p:origin x="792" y="3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nton, Elise" userId="4c0db02f-576f-474e-841f-1a3c7a1d35c0" providerId="ADAL" clId="{9DCF27C2-29DE-4F52-B4F9-9F674C44E1BB}"/>
    <pc:docChg chg="undo redo custSel addSld delSld modSld sldOrd">
      <pc:chgData name="Thornton, Elise" userId="4c0db02f-576f-474e-841f-1a3c7a1d35c0" providerId="ADAL" clId="{9DCF27C2-29DE-4F52-B4F9-9F674C44E1BB}" dt="2026-06-03T09:36:38.406" v="5541" actId="20577"/>
      <pc:docMkLst>
        <pc:docMk/>
      </pc:docMkLst>
      <pc:sldChg chg="addSp delSp modSp mod">
        <pc:chgData name="Thornton, Elise" userId="4c0db02f-576f-474e-841f-1a3c7a1d35c0" providerId="ADAL" clId="{9DCF27C2-29DE-4F52-B4F9-9F674C44E1BB}" dt="2026-05-14T15:09:14.115" v="974"/>
        <pc:sldMkLst>
          <pc:docMk/>
          <pc:sldMk cId="0" sldId="256"/>
        </pc:sldMkLst>
      </pc:sldChg>
      <pc:sldChg chg="modSp mod">
        <pc:chgData name="Thornton, Elise" userId="4c0db02f-576f-474e-841f-1a3c7a1d35c0" providerId="ADAL" clId="{9DCF27C2-29DE-4F52-B4F9-9F674C44E1BB}" dt="2026-05-14T14:37:56.329" v="487" actId="255"/>
        <pc:sldMkLst>
          <pc:docMk/>
          <pc:sldMk cId="0" sldId="257"/>
        </pc:sldMkLst>
        <pc:spChg chg="mod">
          <ac:chgData name="Thornton, Elise" userId="4c0db02f-576f-474e-841f-1a3c7a1d35c0" providerId="ADAL" clId="{9DCF27C2-29DE-4F52-B4F9-9F674C44E1BB}" dt="2026-05-14T14:37:56.329" v="487" actId="255"/>
          <ac:spMkLst>
            <pc:docMk/>
            <pc:sldMk cId="0" sldId="257"/>
            <ac:spMk id="166" creationId="{00000000-0000-0000-0000-000000000000}"/>
          </ac:spMkLst>
        </pc:spChg>
        <pc:spChg chg="mod">
          <ac:chgData name="Thornton, Elise" userId="4c0db02f-576f-474e-841f-1a3c7a1d35c0" providerId="ADAL" clId="{9DCF27C2-29DE-4F52-B4F9-9F674C44E1BB}" dt="2026-05-14T13:47:04.917" v="115" actId="20577"/>
          <ac:spMkLst>
            <pc:docMk/>
            <pc:sldMk cId="0" sldId="257"/>
            <ac:spMk id="168" creationId="{00000000-0000-0000-0000-000000000000}"/>
          </ac:spMkLst>
        </pc:spChg>
      </pc:sldChg>
      <pc:sldChg chg="del">
        <pc:chgData name="Thornton, Elise" userId="4c0db02f-576f-474e-841f-1a3c7a1d35c0" providerId="ADAL" clId="{9DCF27C2-29DE-4F52-B4F9-9F674C44E1BB}" dt="2026-05-27T11:11:13.787" v="4158" actId="2696"/>
        <pc:sldMkLst>
          <pc:docMk/>
          <pc:sldMk cId="0" sldId="258"/>
        </pc:sldMkLst>
      </pc:sldChg>
      <pc:sldChg chg="del">
        <pc:chgData name="Thornton, Elise" userId="4c0db02f-576f-474e-841f-1a3c7a1d35c0" providerId="ADAL" clId="{9DCF27C2-29DE-4F52-B4F9-9F674C44E1BB}" dt="2026-05-27T11:11:13.787" v="4158" actId="2696"/>
        <pc:sldMkLst>
          <pc:docMk/>
          <pc:sldMk cId="0" sldId="259"/>
        </pc:sldMkLst>
      </pc:sldChg>
      <pc:sldChg chg="del">
        <pc:chgData name="Thornton, Elise" userId="4c0db02f-576f-474e-841f-1a3c7a1d35c0" providerId="ADAL" clId="{9DCF27C2-29DE-4F52-B4F9-9F674C44E1BB}" dt="2026-05-27T11:11:13.787" v="4158" actId="2696"/>
        <pc:sldMkLst>
          <pc:docMk/>
          <pc:sldMk cId="0" sldId="260"/>
        </pc:sldMkLst>
      </pc:sldChg>
      <pc:sldChg chg="del">
        <pc:chgData name="Thornton, Elise" userId="4c0db02f-576f-474e-841f-1a3c7a1d35c0" providerId="ADAL" clId="{9DCF27C2-29DE-4F52-B4F9-9F674C44E1BB}" dt="2026-05-27T11:11:13.787" v="4158" actId="2696"/>
        <pc:sldMkLst>
          <pc:docMk/>
          <pc:sldMk cId="0" sldId="261"/>
        </pc:sldMkLst>
      </pc:sldChg>
      <pc:sldChg chg="del">
        <pc:chgData name="Thornton, Elise" userId="4c0db02f-576f-474e-841f-1a3c7a1d35c0" providerId="ADAL" clId="{9DCF27C2-29DE-4F52-B4F9-9F674C44E1BB}" dt="2026-05-27T11:11:13.787" v="4158" actId="2696"/>
        <pc:sldMkLst>
          <pc:docMk/>
          <pc:sldMk cId="0" sldId="262"/>
        </pc:sldMkLst>
      </pc:sldChg>
      <pc:sldChg chg="del">
        <pc:chgData name="Thornton, Elise" userId="4c0db02f-576f-474e-841f-1a3c7a1d35c0" providerId="ADAL" clId="{9DCF27C2-29DE-4F52-B4F9-9F674C44E1BB}" dt="2026-05-27T11:11:13.787" v="4158" actId="2696"/>
        <pc:sldMkLst>
          <pc:docMk/>
          <pc:sldMk cId="0" sldId="263"/>
        </pc:sldMkLst>
      </pc:sldChg>
      <pc:sldChg chg="del">
        <pc:chgData name="Thornton, Elise" userId="4c0db02f-576f-474e-841f-1a3c7a1d35c0" providerId="ADAL" clId="{9DCF27C2-29DE-4F52-B4F9-9F674C44E1BB}" dt="2026-05-27T11:11:13.787" v="4158" actId="2696"/>
        <pc:sldMkLst>
          <pc:docMk/>
          <pc:sldMk cId="0" sldId="264"/>
        </pc:sldMkLst>
      </pc:sldChg>
      <pc:sldChg chg="del">
        <pc:chgData name="Thornton, Elise" userId="4c0db02f-576f-474e-841f-1a3c7a1d35c0" providerId="ADAL" clId="{9DCF27C2-29DE-4F52-B4F9-9F674C44E1BB}" dt="2026-05-27T11:11:13.787" v="4158" actId="2696"/>
        <pc:sldMkLst>
          <pc:docMk/>
          <pc:sldMk cId="0" sldId="265"/>
        </pc:sldMkLst>
      </pc:sldChg>
      <pc:sldChg chg="del">
        <pc:chgData name="Thornton, Elise" userId="4c0db02f-576f-474e-841f-1a3c7a1d35c0" providerId="ADAL" clId="{9DCF27C2-29DE-4F52-B4F9-9F674C44E1BB}" dt="2026-05-27T11:11:13.787" v="4158" actId="2696"/>
        <pc:sldMkLst>
          <pc:docMk/>
          <pc:sldMk cId="0" sldId="266"/>
        </pc:sldMkLst>
      </pc:sldChg>
      <pc:sldChg chg="del">
        <pc:chgData name="Thornton, Elise" userId="4c0db02f-576f-474e-841f-1a3c7a1d35c0" providerId="ADAL" clId="{9DCF27C2-29DE-4F52-B4F9-9F674C44E1BB}" dt="2026-05-27T11:11:13.787" v="4158" actId="2696"/>
        <pc:sldMkLst>
          <pc:docMk/>
          <pc:sldMk cId="0" sldId="267"/>
        </pc:sldMkLst>
      </pc:sldChg>
      <pc:sldChg chg="del">
        <pc:chgData name="Thornton, Elise" userId="4c0db02f-576f-474e-841f-1a3c7a1d35c0" providerId="ADAL" clId="{9DCF27C2-29DE-4F52-B4F9-9F674C44E1BB}" dt="2026-05-27T11:11:13.787" v="4158" actId="2696"/>
        <pc:sldMkLst>
          <pc:docMk/>
          <pc:sldMk cId="0" sldId="268"/>
        </pc:sldMkLst>
      </pc:sldChg>
      <pc:sldChg chg="del">
        <pc:chgData name="Thornton, Elise" userId="4c0db02f-576f-474e-841f-1a3c7a1d35c0" providerId="ADAL" clId="{9DCF27C2-29DE-4F52-B4F9-9F674C44E1BB}" dt="2026-05-27T11:11:13.787" v="4158" actId="2696"/>
        <pc:sldMkLst>
          <pc:docMk/>
          <pc:sldMk cId="0" sldId="269"/>
        </pc:sldMkLst>
      </pc:sldChg>
      <pc:sldChg chg="del">
        <pc:chgData name="Thornton, Elise" userId="4c0db02f-576f-474e-841f-1a3c7a1d35c0" providerId="ADAL" clId="{9DCF27C2-29DE-4F52-B4F9-9F674C44E1BB}" dt="2026-05-27T11:11:13.787" v="4158" actId="2696"/>
        <pc:sldMkLst>
          <pc:docMk/>
          <pc:sldMk cId="0" sldId="270"/>
        </pc:sldMkLst>
      </pc:sldChg>
      <pc:sldChg chg="del">
        <pc:chgData name="Thornton, Elise" userId="4c0db02f-576f-474e-841f-1a3c7a1d35c0" providerId="ADAL" clId="{9DCF27C2-29DE-4F52-B4F9-9F674C44E1BB}" dt="2026-05-27T11:11:13.787" v="4158" actId="2696"/>
        <pc:sldMkLst>
          <pc:docMk/>
          <pc:sldMk cId="0" sldId="271"/>
        </pc:sldMkLst>
      </pc:sldChg>
      <pc:sldChg chg="del">
        <pc:chgData name="Thornton, Elise" userId="4c0db02f-576f-474e-841f-1a3c7a1d35c0" providerId="ADAL" clId="{9DCF27C2-29DE-4F52-B4F9-9F674C44E1BB}" dt="2026-05-27T11:11:13.787" v="4158" actId="2696"/>
        <pc:sldMkLst>
          <pc:docMk/>
          <pc:sldMk cId="0" sldId="272"/>
        </pc:sldMkLst>
      </pc:sldChg>
      <pc:sldChg chg="del">
        <pc:chgData name="Thornton, Elise" userId="4c0db02f-576f-474e-841f-1a3c7a1d35c0" providerId="ADAL" clId="{9DCF27C2-29DE-4F52-B4F9-9F674C44E1BB}" dt="2026-05-27T11:11:13.787" v="4158" actId="2696"/>
        <pc:sldMkLst>
          <pc:docMk/>
          <pc:sldMk cId="0" sldId="273"/>
        </pc:sldMkLst>
      </pc:sldChg>
      <pc:sldChg chg="del">
        <pc:chgData name="Thornton, Elise" userId="4c0db02f-576f-474e-841f-1a3c7a1d35c0" providerId="ADAL" clId="{9DCF27C2-29DE-4F52-B4F9-9F674C44E1BB}" dt="2026-05-27T11:11:13.787" v="4158" actId="2696"/>
        <pc:sldMkLst>
          <pc:docMk/>
          <pc:sldMk cId="0" sldId="274"/>
        </pc:sldMkLst>
      </pc:sldChg>
      <pc:sldChg chg="del">
        <pc:chgData name="Thornton, Elise" userId="4c0db02f-576f-474e-841f-1a3c7a1d35c0" providerId="ADAL" clId="{9DCF27C2-29DE-4F52-B4F9-9F674C44E1BB}" dt="2026-05-27T11:11:13.787" v="4158" actId="2696"/>
        <pc:sldMkLst>
          <pc:docMk/>
          <pc:sldMk cId="0" sldId="275"/>
        </pc:sldMkLst>
      </pc:sldChg>
      <pc:sldChg chg="del">
        <pc:chgData name="Thornton, Elise" userId="4c0db02f-576f-474e-841f-1a3c7a1d35c0" providerId="ADAL" clId="{9DCF27C2-29DE-4F52-B4F9-9F674C44E1BB}" dt="2026-05-27T11:11:13.787" v="4158" actId="2696"/>
        <pc:sldMkLst>
          <pc:docMk/>
          <pc:sldMk cId="0" sldId="276"/>
        </pc:sldMkLst>
      </pc:sldChg>
      <pc:sldChg chg="del">
        <pc:chgData name="Thornton, Elise" userId="4c0db02f-576f-474e-841f-1a3c7a1d35c0" providerId="ADAL" clId="{9DCF27C2-29DE-4F52-B4F9-9F674C44E1BB}" dt="2026-05-27T11:11:13.787" v="4158" actId="2696"/>
        <pc:sldMkLst>
          <pc:docMk/>
          <pc:sldMk cId="0" sldId="277"/>
        </pc:sldMkLst>
      </pc:sldChg>
      <pc:sldChg chg="del">
        <pc:chgData name="Thornton, Elise" userId="4c0db02f-576f-474e-841f-1a3c7a1d35c0" providerId="ADAL" clId="{9DCF27C2-29DE-4F52-B4F9-9F674C44E1BB}" dt="2026-05-27T11:11:13.787" v="4158" actId="2696"/>
        <pc:sldMkLst>
          <pc:docMk/>
          <pc:sldMk cId="0" sldId="278"/>
        </pc:sldMkLst>
      </pc:sldChg>
      <pc:sldChg chg="addSp delSp modSp mod">
        <pc:chgData name="Thornton, Elise" userId="4c0db02f-576f-474e-841f-1a3c7a1d35c0" providerId="ADAL" clId="{9DCF27C2-29DE-4F52-B4F9-9F674C44E1BB}" dt="2026-05-27T14:49:53.900" v="5189" actId="1076"/>
        <pc:sldMkLst>
          <pc:docMk/>
          <pc:sldMk cId="0" sldId="279"/>
        </pc:sldMkLst>
        <pc:spChg chg="add mod">
          <ac:chgData name="Thornton, Elise" userId="4c0db02f-576f-474e-841f-1a3c7a1d35c0" providerId="ADAL" clId="{9DCF27C2-29DE-4F52-B4F9-9F674C44E1BB}" dt="2026-05-27T14:49:53.900" v="5189" actId="1076"/>
          <ac:spMkLst>
            <pc:docMk/>
            <pc:sldMk cId="0" sldId="279"/>
            <ac:spMk id="2" creationId="{7A245AAB-2E14-F34D-3A6C-70D5ECD413CA}"/>
          </ac:spMkLst>
        </pc:spChg>
        <pc:spChg chg="mod">
          <ac:chgData name="Thornton, Elise" userId="4c0db02f-576f-474e-841f-1a3c7a1d35c0" providerId="ADAL" clId="{9DCF27C2-29DE-4F52-B4F9-9F674C44E1BB}" dt="2026-05-27T12:27:46.179" v="5090" actId="1076"/>
          <ac:spMkLst>
            <pc:docMk/>
            <pc:sldMk cId="0" sldId="279"/>
            <ac:spMk id="422" creationId="{00000000-0000-0000-0000-000000000000}"/>
          </ac:spMkLst>
        </pc:spChg>
      </pc:sldChg>
      <pc:sldChg chg="addSp delSp modSp add mod ord">
        <pc:chgData name="Thornton, Elise" userId="4c0db02f-576f-474e-841f-1a3c7a1d35c0" providerId="ADAL" clId="{9DCF27C2-29DE-4F52-B4F9-9F674C44E1BB}" dt="2026-05-27T10:32:10.991" v="3276" actId="20577"/>
        <pc:sldMkLst>
          <pc:docMk/>
          <pc:sldMk cId="484859069" sldId="280"/>
        </pc:sldMkLst>
        <pc:spChg chg="add mod">
          <ac:chgData name="Thornton, Elise" userId="4c0db02f-576f-474e-841f-1a3c7a1d35c0" providerId="ADAL" clId="{9DCF27C2-29DE-4F52-B4F9-9F674C44E1BB}" dt="2026-05-27T10:32:10.991" v="3276" actId="20577"/>
          <ac:spMkLst>
            <pc:docMk/>
            <pc:sldMk cId="484859069" sldId="280"/>
            <ac:spMk id="2" creationId="{B1349468-3E29-B547-0546-F0938D4866F3}"/>
          </ac:spMkLst>
        </pc:spChg>
        <pc:spChg chg="mod">
          <ac:chgData name="Thornton, Elise" userId="4c0db02f-576f-474e-841f-1a3c7a1d35c0" providerId="ADAL" clId="{9DCF27C2-29DE-4F52-B4F9-9F674C44E1BB}" dt="2026-05-14T13:48:38.058" v="141" actId="14100"/>
          <ac:spMkLst>
            <pc:docMk/>
            <pc:sldMk cId="484859069" sldId="280"/>
            <ac:spMk id="258" creationId="{5358CB67-FD0B-A4FD-7F06-FA2F01AF90DB}"/>
          </ac:spMkLst>
        </pc:spChg>
        <pc:spChg chg="mod">
          <ac:chgData name="Thornton, Elise" userId="4c0db02f-576f-474e-841f-1a3c7a1d35c0" providerId="ADAL" clId="{9DCF27C2-29DE-4F52-B4F9-9F674C44E1BB}" dt="2026-05-27T10:10:41.994" v="3172" actId="20577"/>
          <ac:spMkLst>
            <pc:docMk/>
            <pc:sldMk cId="484859069" sldId="280"/>
            <ac:spMk id="259" creationId="{987A8601-3D17-EE94-8056-4216946E70A3}"/>
          </ac:spMkLst>
        </pc:spChg>
        <pc:picChg chg="add mod">
          <ac:chgData name="Thornton, Elise" userId="4c0db02f-576f-474e-841f-1a3c7a1d35c0" providerId="ADAL" clId="{9DCF27C2-29DE-4F52-B4F9-9F674C44E1BB}" dt="2026-05-14T14:33:58.068" v="296" actId="1076"/>
          <ac:picMkLst>
            <pc:docMk/>
            <pc:sldMk cId="484859069" sldId="280"/>
            <ac:picMk id="4" creationId="{465F995D-488C-8D6F-BC96-99A27619696F}"/>
          </ac:picMkLst>
        </pc:picChg>
      </pc:sldChg>
      <pc:sldChg chg="addSp delSp modSp add mod ord">
        <pc:chgData name="Thornton, Elise" userId="4c0db02f-576f-474e-841f-1a3c7a1d35c0" providerId="ADAL" clId="{9DCF27C2-29DE-4F52-B4F9-9F674C44E1BB}" dt="2026-05-27T11:45:26.960" v="4920" actId="20577"/>
        <pc:sldMkLst>
          <pc:docMk/>
          <pc:sldMk cId="2700484026" sldId="281"/>
        </pc:sldMkLst>
        <pc:spChg chg="add mod">
          <ac:chgData name="Thornton, Elise" userId="4c0db02f-576f-474e-841f-1a3c7a1d35c0" providerId="ADAL" clId="{9DCF27C2-29DE-4F52-B4F9-9F674C44E1BB}" dt="2026-05-27T10:42:00.485" v="3685" actId="1076"/>
          <ac:spMkLst>
            <pc:docMk/>
            <pc:sldMk cId="2700484026" sldId="281"/>
            <ac:spMk id="3" creationId="{E86F81B4-17CD-2B97-BBBE-9FCB3DF0778D}"/>
          </ac:spMkLst>
        </pc:spChg>
        <pc:spChg chg="mod">
          <ac:chgData name="Thornton, Elise" userId="4c0db02f-576f-474e-841f-1a3c7a1d35c0" providerId="ADAL" clId="{9DCF27C2-29DE-4F52-B4F9-9F674C44E1BB}" dt="2026-05-27T10:41:58.236" v="3684" actId="1076"/>
          <ac:spMkLst>
            <pc:docMk/>
            <pc:sldMk cId="2700484026" sldId="281"/>
            <ac:spMk id="414" creationId="{6026E924-6017-E5D3-9A7F-BA1F84FF0857}"/>
          </ac:spMkLst>
        </pc:spChg>
        <pc:graphicFrameChg chg="add mod modGraphic">
          <ac:chgData name="Thornton, Elise" userId="4c0db02f-576f-474e-841f-1a3c7a1d35c0" providerId="ADAL" clId="{9DCF27C2-29DE-4F52-B4F9-9F674C44E1BB}" dt="2026-05-27T11:45:26.960" v="4920" actId="20577"/>
          <ac:graphicFrameMkLst>
            <pc:docMk/>
            <pc:sldMk cId="2700484026" sldId="281"/>
            <ac:graphicFrameMk id="2" creationId="{F73E4312-DBF5-3F99-37BB-01977FEC4658}"/>
          </ac:graphicFrameMkLst>
        </pc:graphicFrameChg>
      </pc:sldChg>
      <pc:sldChg chg="addSp delSp modSp add mod ord">
        <pc:chgData name="Thornton, Elise" userId="4c0db02f-576f-474e-841f-1a3c7a1d35c0" providerId="ADAL" clId="{9DCF27C2-29DE-4F52-B4F9-9F674C44E1BB}" dt="2026-05-27T11:02:56.756" v="4075" actId="313"/>
        <pc:sldMkLst>
          <pc:docMk/>
          <pc:sldMk cId="3087334071" sldId="282"/>
        </pc:sldMkLst>
        <pc:spChg chg="add mod ord">
          <ac:chgData name="Thornton, Elise" userId="4c0db02f-576f-474e-841f-1a3c7a1d35c0" providerId="ADAL" clId="{9DCF27C2-29DE-4F52-B4F9-9F674C44E1BB}" dt="2026-05-14T14:43:36.373" v="535" actId="1076"/>
          <ac:spMkLst>
            <pc:docMk/>
            <pc:sldMk cId="3087334071" sldId="282"/>
            <ac:spMk id="2" creationId="{45784675-47B7-AD62-47DB-A7D4FB1B46F1}"/>
          </ac:spMkLst>
        </pc:spChg>
        <pc:spChg chg="add mod ord">
          <ac:chgData name="Thornton, Elise" userId="4c0db02f-576f-474e-841f-1a3c7a1d35c0" providerId="ADAL" clId="{9DCF27C2-29DE-4F52-B4F9-9F674C44E1BB}" dt="2026-05-14T14:40:48.662" v="521" actId="1076"/>
          <ac:spMkLst>
            <pc:docMk/>
            <pc:sldMk cId="3087334071" sldId="282"/>
            <ac:spMk id="3" creationId="{1582D202-70C8-5C78-6AAB-27687D5CDCA9}"/>
          </ac:spMkLst>
        </pc:spChg>
        <pc:spChg chg="add mod ord">
          <ac:chgData name="Thornton, Elise" userId="4c0db02f-576f-474e-841f-1a3c7a1d35c0" providerId="ADAL" clId="{9DCF27C2-29DE-4F52-B4F9-9F674C44E1BB}" dt="2026-05-14T14:47:21.724" v="549" actId="167"/>
          <ac:spMkLst>
            <pc:docMk/>
            <pc:sldMk cId="3087334071" sldId="282"/>
            <ac:spMk id="6" creationId="{94A0E38E-5C23-0F92-47BA-E60E252DFBC4}"/>
          </ac:spMkLst>
        </pc:spChg>
        <pc:spChg chg="add mod ord">
          <ac:chgData name="Thornton, Elise" userId="4c0db02f-576f-474e-841f-1a3c7a1d35c0" providerId="ADAL" clId="{9DCF27C2-29DE-4F52-B4F9-9F674C44E1BB}" dt="2026-05-14T14:47:28.170" v="551" actId="167"/>
          <ac:spMkLst>
            <pc:docMk/>
            <pc:sldMk cId="3087334071" sldId="282"/>
            <ac:spMk id="7" creationId="{07C7B895-EA88-B10D-6BF4-1161BAA53D5A}"/>
          </ac:spMkLst>
        </pc:spChg>
        <pc:spChg chg="add mod">
          <ac:chgData name="Thornton, Elise" userId="4c0db02f-576f-474e-841f-1a3c7a1d35c0" providerId="ADAL" clId="{9DCF27C2-29DE-4F52-B4F9-9F674C44E1BB}" dt="2026-05-15T14:03:07.997" v="2185" actId="1076"/>
          <ac:spMkLst>
            <pc:docMk/>
            <pc:sldMk cId="3087334071" sldId="282"/>
            <ac:spMk id="9" creationId="{CBFE2446-9FFA-7DDC-A5DE-E00268ADD784}"/>
          </ac:spMkLst>
        </pc:spChg>
        <pc:spChg chg="add mod">
          <ac:chgData name="Thornton, Elise" userId="4c0db02f-576f-474e-841f-1a3c7a1d35c0" providerId="ADAL" clId="{9DCF27C2-29DE-4F52-B4F9-9F674C44E1BB}" dt="2026-05-15T14:11:04.543" v="2230" actId="1076"/>
          <ac:spMkLst>
            <pc:docMk/>
            <pc:sldMk cId="3087334071" sldId="282"/>
            <ac:spMk id="10" creationId="{CD58DE55-ADCF-C18E-B3CB-E95FD5CCE323}"/>
          </ac:spMkLst>
        </pc:spChg>
        <pc:spChg chg="add mod">
          <ac:chgData name="Thornton, Elise" userId="4c0db02f-576f-474e-841f-1a3c7a1d35c0" providerId="ADAL" clId="{9DCF27C2-29DE-4F52-B4F9-9F674C44E1BB}" dt="2026-05-27T11:02:56.756" v="4075" actId="313"/>
          <ac:spMkLst>
            <pc:docMk/>
            <pc:sldMk cId="3087334071" sldId="282"/>
            <ac:spMk id="11" creationId="{E82B92A6-7561-A1FC-AE3F-21370A0F8154}"/>
          </ac:spMkLst>
        </pc:spChg>
        <pc:spChg chg="mod">
          <ac:chgData name="Thornton, Elise" userId="4c0db02f-576f-474e-841f-1a3c7a1d35c0" providerId="ADAL" clId="{9DCF27C2-29DE-4F52-B4F9-9F674C44E1BB}" dt="2026-05-15T14:04:18.441" v="2201" actId="1076"/>
          <ac:spMkLst>
            <pc:docMk/>
            <pc:sldMk cId="3087334071" sldId="282"/>
            <ac:spMk id="253" creationId="{4B3F66FD-D396-5437-07C7-01A3B96C3E5F}"/>
          </ac:spMkLst>
        </pc:spChg>
      </pc:sldChg>
      <pc:sldChg chg="addSp delSp modSp add mod ord">
        <pc:chgData name="Thornton, Elise" userId="4c0db02f-576f-474e-841f-1a3c7a1d35c0" providerId="ADAL" clId="{9DCF27C2-29DE-4F52-B4F9-9F674C44E1BB}" dt="2026-05-27T13:33:01.329" v="5187" actId="1076"/>
        <pc:sldMkLst>
          <pc:docMk/>
          <pc:sldMk cId="3579098286" sldId="283"/>
        </pc:sldMkLst>
        <pc:spChg chg="add mod">
          <ac:chgData name="Thornton, Elise" userId="4c0db02f-576f-474e-841f-1a3c7a1d35c0" providerId="ADAL" clId="{9DCF27C2-29DE-4F52-B4F9-9F674C44E1BB}" dt="2026-05-27T10:06:13.810" v="3121" actId="2085"/>
          <ac:spMkLst>
            <pc:docMk/>
            <pc:sldMk cId="3579098286" sldId="283"/>
            <ac:spMk id="2" creationId="{09191FD1-7B34-9A77-7233-0385DAA19CEF}"/>
          </ac:spMkLst>
        </pc:spChg>
        <pc:spChg chg="add mod">
          <ac:chgData name="Thornton, Elise" userId="4c0db02f-576f-474e-841f-1a3c7a1d35c0" providerId="ADAL" clId="{9DCF27C2-29DE-4F52-B4F9-9F674C44E1BB}" dt="2026-05-27T10:07:00.645" v="3130" actId="2085"/>
          <ac:spMkLst>
            <pc:docMk/>
            <pc:sldMk cId="3579098286" sldId="283"/>
            <ac:spMk id="3" creationId="{2F946FD5-A7C5-15CB-9B7C-509E0BD4CF2C}"/>
          </ac:spMkLst>
        </pc:spChg>
        <pc:spChg chg="add mod">
          <ac:chgData name="Thornton, Elise" userId="4c0db02f-576f-474e-841f-1a3c7a1d35c0" providerId="ADAL" clId="{9DCF27C2-29DE-4F52-B4F9-9F674C44E1BB}" dt="2026-05-27T10:07:55.716" v="3142" actId="207"/>
          <ac:spMkLst>
            <pc:docMk/>
            <pc:sldMk cId="3579098286" sldId="283"/>
            <ac:spMk id="4" creationId="{4A8587A4-D2E4-2A3F-8581-FF5C45AB8B71}"/>
          </ac:spMkLst>
        </pc:spChg>
        <pc:spChg chg="add mod">
          <ac:chgData name="Thornton, Elise" userId="4c0db02f-576f-474e-841f-1a3c7a1d35c0" providerId="ADAL" clId="{9DCF27C2-29DE-4F52-B4F9-9F674C44E1BB}" dt="2026-05-27T10:06:48.361" v="3127" actId="14100"/>
          <ac:spMkLst>
            <pc:docMk/>
            <pc:sldMk cId="3579098286" sldId="283"/>
            <ac:spMk id="6" creationId="{BA5F188B-7DB3-38CB-D745-29309FE24CA0}"/>
          </ac:spMkLst>
        </pc:spChg>
        <pc:spChg chg="add mod">
          <ac:chgData name="Thornton, Elise" userId="4c0db02f-576f-474e-841f-1a3c7a1d35c0" providerId="ADAL" clId="{9DCF27C2-29DE-4F52-B4F9-9F674C44E1BB}" dt="2026-05-27T10:07:41.850" v="3139" actId="14100"/>
          <ac:spMkLst>
            <pc:docMk/>
            <pc:sldMk cId="3579098286" sldId="283"/>
            <ac:spMk id="9" creationId="{B1EA1D7B-A026-F022-DC43-0930F8211420}"/>
          </ac:spMkLst>
        </pc:spChg>
        <pc:spChg chg="add mod">
          <ac:chgData name="Thornton, Elise" userId="4c0db02f-576f-474e-841f-1a3c7a1d35c0" providerId="ADAL" clId="{9DCF27C2-29DE-4F52-B4F9-9F674C44E1BB}" dt="2026-05-27T13:32:57.043" v="5186" actId="1076"/>
          <ac:spMkLst>
            <pc:docMk/>
            <pc:sldMk cId="3579098286" sldId="283"/>
            <ac:spMk id="13" creationId="{D825BF89-B1E8-2BA1-E770-19E50776A51B}"/>
          </ac:spMkLst>
        </pc:spChg>
        <pc:spChg chg="add mod">
          <ac:chgData name="Thornton, Elise" userId="4c0db02f-576f-474e-841f-1a3c7a1d35c0" providerId="ADAL" clId="{9DCF27C2-29DE-4F52-B4F9-9F674C44E1BB}" dt="2026-05-27T10:08:37.329" v="3162" actId="1076"/>
          <ac:spMkLst>
            <pc:docMk/>
            <pc:sldMk cId="3579098286" sldId="283"/>
            <ac:spMk id="16" creationId="{A51E180A-8392-31A9-B209-83190418E1B6}"/>
          </ac:spMkLst>
        </pc:spChg>
        <pc:graphicFrameChg chg="add mod modGraphic">
          <ac:chgData name="Thornton, Elise" userId="4c0db02f-576f-474e-841f-1a3c7a1d35c0" providerId="ADAL" clId="{9DCF27C2-29DE-4F52-B4F9-9F674C44E1BB}" dt="2026-05-27T13:33:01.329" v="5187" actId="1076"/>
          <ac:graphicFrameMkLst>
            <pc:docMk/>
            <pc:sldMk cId="3579098286" sldId="283"/>
            <ac:graphicFrameMk id="8" creationId="{472F783F-64ED-4804-D780-5BA75F8E8F22}"/>
          </ac:graphicFrameMkLst>
        </pc:graphicFrameChg>
      </pc:sldChg>
      <pc:sldChg chg="addSp delSp modSp add mod ord">
        <pc:chgData name="Thornton, Elise" userId="4c0db02f-576f-474e-841f-1a3c7a1d35c0" providerId="ADAL" clId="{9DCF27C2-29DE-4F52-B4F9-9F674C44E1BB}" dt="2026-05-14T15:28:44.984" v="1390" actId="1076"/>
        <pc:sldMkLst>
          <pc:docMk/>
          <pc:sldMk cId="47481194" sldId="284"/>
        </pc:sldMkLst>
        <pc:spChg chg="mod">
          <ac:chgData name="Thornton, Elise" userId="4c0db02f-576f-474e-841f-1a3c7a1d35c0" providerId="ADAL" clId="{9DCF27C2-29DE-4F52-B4F9-9F674C44E1BB}" dt="2026-05-14T14:59:57.958" v="862" actId="1076"/>
          <ac:spMkLst>
            <pc:docMk/>
            <pc:sldMk cId="47481194" sldId="284"/>
            <ac:spMk id="234" creationId="{B7B81014-5A46-E7A4-1769-D5132AD5D729}"/>
          </ac:spMkLst>
        </pc:spChg>
        <pc:spChg chg="add del mod">
          <ac:chgData name="Thornton, Elise" userId="4c0db02f-576f-474e-841f-1a3c7a1d35c0" providerId="ADAL" clId="{9DCF27C2-29DE-4F52-B4F9-9F674C44E1BB}" dt="2026-05-14T15:28:44.984" v="1390" actId="1076"/>
          <ac:spMkLst>
            <pc:docMk/>
            <pc:sldMk cId="47481194" sldId="284"/>
            <ac:spMk id="235" creationId="{9B434474-6586-15C9-F59B-B90C4086BE53}"/>
          </ac:spMkLst>
        </pc:spChg>
        <pc:spChg chg="ord">
          <ac:chgData name="Thornton, Elise" userId="4c0db02f-576f-474e-841f-1a3c7a1d35c0" providerId="ADAL" clId="{9DCF27C2-29DE-4F52-B4F9-9F674C44E1BB}" dt="2026-05-14T14:58:42.844" v="839" actId="167"/>
          <ac:spMkLst>
            <pc:docMk/>
            <pc:sldMk cId="47481194" sldId="284"/>
            <ac:spMk id="236" creationId="{C674A19D-A603-6B8E-40CC-BC336E492B70}"/>
          </ac:spMkLst>
        </pc:spChg>
      </pc:sldChg>
      <pc:sldChg chg="addSp delSp modSp add mod ord">
        <pc:chgData name="Thornton, Elise" userId="4c0db02f-576f-474e-841f-1a3c7a1d35c0" providerId="ADAL" clId="{9DCF27C2-29DE-4F52-B4F9-9F674C44E1BB}" dt="2026-06-01T14:29:39.857" v="5492" actId="20577"/>
        <pc:sldMkLst>
          <pc:docMk/>
          <pc:sldMk cId="2369526724" sldId="285"/>
        </pc:sldMkLst>
        <pc:spChg chg="add mod">
          <ac:chgData name="Thornton, Elise" userId="4c0db02f-576f-474e-841f-1a3c7a1d35c0" providerId="ADAL" clId="{9DCF27C2-29DE-4F52-B4F9-9F674C44E1BB}" dt="2026-05-15T11:05:53.438" v="1527" actId="1076"/>
          <ac:spMkLst>
            <pc:docMk/>
            <pc:sldMk cId="2369526724" sldId="285"/>
            <ac:spMk id="4" creationId="{BAFAA094-541A-9B4E-49AF-6AA5E9352350}"/>
          </ac:spMkLst>
        </pc:spChg>
        <pc:graphicFrameChg chg="add mod modGraphic">
          <ac:chgData name="Thornton, Elise" userId="4c0db02f-576f-474e-841f-1a3c7a1d35c0" providerId="ADAL" clId="{9DCF27C2-29DE-4F52-B4F9-9F674C44E1BB}" dt="2026-06-01T14:29:39.857" v="5492" actId="20577"/>
          <ac:graphicFrameMkLst>
            <pc:docMk/>
            <pc:sldMk cId="2369526724" sldId="285"/>
            <ac:graphicFrameMk id="5" creationId="{92DA201B-2845-9737-8643-408CF7CBF95F}"/>
          </ac:graphicFrameMkLst>
        </pc:graphicFrameChg>
        <pc:picChg chg="add mod">
          <ac:chgData name="Thornton, Elise" userId="4c0db02f-576f-474e-841f-1a3c7a1d35c0" providerId="ADAL" clId="{9DCF27C2-29DE-4F52-B4F9-9F674C44E1BB}" dt="2026-05-27T09:51:40.350" v="2519" actId="1076"/>
          <ac:picMkLst>
            <pc:docMk/>
            <pc:sldMk cId="2369526724" sldId="285"/>
            <ac:picMk id="7" creationId="{38CFB095-7291-39A1-9E4A-C19A70574749}"/>
          </ac:picMkLst>
        </pc:picChg>
      </pc:sldChg>
      <pc:sldChg chg="addSp modSp add mod ord">
        <pc:chgData name="Thornton, Elise" userId="4c0db02f-576f-474e-841f-1a3c7a1d35c0" providerId="ADAL" clId="{9DCF27C2-29DE-4F52-B4F9-9F674C44E1BB}" dt="2026-05-14T16:08:22.952" v="1405"/>
        <pc:sldMkLst>
          <pc:docMk/>
          <pc:sldMk cId="1997532883" sldId="286"/>
        </pc:sldMkLst>
        <pc:spChg chg="add mod">
          <ac:chgData name="Thornton, Elise" userId="4c0db02f-576f-474e-841f-1a3c7a1d35c0" providerId="ADAL" clId="{9DCF27C2-29DE-4F52-B4F9-9F674C44E1BB}" dt="2026-05-14T15:18:02.997" v="1317" actId="14100"/>
          <ac:spMkLst>
            <pc:docMk/>
            <pc:sldMk cId="1997532883" sldId="286"/>
            <ac:spMk id="4" creationId="{CFE4A0DB-3F15-90C2-45B4-047D1761130C}"/>
          </ac:spMkLst>
        </pc:spChg>
        <pc:spChg chg="add mod">
          <ac:chgData name="Thornton, Elise" userId="4c0db02f-576f-474e-841f-1a3c7a1d35c0" providerId="ADAL" clId="{9DCF27C2-29DE-4F52-B4F9-9F674C44E1BB}" dt="2026-05-14T15:18:20.530" v="1321" actId="20577"/>
          <ac:spMkLst>
            <pc:docMk/>
            <pc:sldMk cId="1997532883" sldId="286"/>
            <ac:spMk id="5" creationId="{6071B141-5265-3BB4-753A-D58B902E9F46}"/>
          </ac:spMkLst>
        </pc:spChg>
        <pc:spChg chg="add mod">
          <ac:chgData name="Thornton, Elise" userId="4c0db02f-576f-474e-841f-1a3c7a1d35c0" providerId="ADAL" clId="{9DCF27C2-29DE-4F52-B4F9-9F674C44E1BB}" dt="2026-05-14T15:26:08.706" v="1333" actId="14100"/>
          <ac:spMkLst>
            <pc:docMk/>
            <pc:sldMk cId="1997532883" sldId="286"/>
            <ac:spMk id="8" creationId="{23C7C897-4225-3908-2EF2-E195097A767F}"/>
          </ac:spMkLst>
        </pc:spChg>
        <pc:spChg chg="add mod">
          <ac:chgData name="Thornton, Elise" userId="4c0db02f-576f-474e-841f-1a3c7a1d35c0" providerId="ADAL" clId="{9DCF27C2-29DE-4F52-B4F9-9F674C44E1BB}" dt="2026-05-14T15:26:03.665" v="1331" actId="1076"/>
          <ac:spMkLst>
            <pc:docMk/>
            <pc:sldMk cId="1997532883" sldId="286"/>
            <ac:spMk id="10" creationId="{C1331258-2EC5-9125-0C5B-D87957627FE3}"/>
          </ac:spMkLst>
        </pc:spChg>
      </pc:sldChg>
      <pc:sldChg chg="modSp add mod ord">
        <pc:chgData name="Thornton, Elise" userId="4c0db02f-576f-474e-841f-1a3c7a1d35c0" providerId="ADAL" clId="{9DCF27C2-29DE-4F52-B4F9-9F674C44E1BB}" dt="2026-05-15T11:00:01.603" v="1447" actId="20577"/>
        <pc:sldMkLst>
          <pc:docMk/>
          <pc:sldMk cId="433937496" sldId="287"/>
        </pc:sldMkLst>
        <pc:spChg chg="mod">
          <ac:chgData name="Thornton, Elise" userId="4c0db02f-576f-474e-841f-1a3c7a1d35c0" providerId="ADAL" clId="{9DCF27C2-29DE-4F52-B4F9-9F674C44E1BB}" dt="2026-05-15T11:00:01.603" v="1447" actId="20577"/>
          <ac:spMkLst>
            <pc:docMk/>
            <pc:sldMk cId="433937496" sldId="287"/>
            <ac:spMk id="235" creationId="{E0DCA1DB-8416-B259-2C7F-2F182EF60B1B}"/>
          </ac:spMkLst>
        </pc:spChg>
        <pc:spChg chg="mod">
          <ac:chgData name="Thornton, Elise" userId="4c0db02f-576f-474e-841f-1a3c7a1d35c0" providerId="ADAL" clId="{9DCF27C2-29DE-4F52-B4F9-9F674C44E1BB}" dt="2026-05-15T10:59:55.686" v="1443" actId="20577"/>
          <ac:spMkLst>
            <pc:docMk/>
            <pc:sldMk cId="433937496" sldId="287"/>
            <ac:spMk id="237" creationId="{22DF95A3-6F96-9077-54FF-5B32A8999623}"/>
          </ac:spMkLst>
        </pc:spChg>
      </pc:sldChg>
      <pc:sldChg chg="modSp add mod ord">
        <pc:chgData name="Thornton, Elise" userId="4c0db02f-576f-474e-841f-1a3c7a1d35c0" providerId="ADAL" clId="{9DCF27C2-29DE-4F52-B4F9-9F674C44E1BB}" dt="2026-05-15T11:00:43.121" v="1523" actId="20577"/>
        <pc:sldMkLst>
          <pc:docMk/>
          <pc:sldMk cId="561133029" sldId="288"/>
        </pc:sldMkLst>
        <pc:spChg chg="mod">
          <ac:chgData name="Thornton, Elise" userId="4c0db02f-576f-474e-841f-1a3c7a1d35c0" providerId="ADAL" clId="{9DCF27C2-29DE-4F52-B4F9-9F674C44E1BB}" dt="2026-05-15T11:00:36.321" v="1500" actId="20577"/>
          <ac:spMkLst>
            <pc:docMk/>
            <pc:sldMk cId="561133029" sldId="288"/>
            <ac:spMk id="235" creationId="{18E14B15-72CA-FCB5-C463-79C03CA6F81A}"/>
          </ac:spMkLst>
        </pc:spChg>
        <pc:spChg chg="mod">
          <ac:chgData name="Thornton, Elise" userId="4c0db02f-576f-474e-841f-1a3c7a1d35c0" providerId="ADAL" clId="{9DCF27C2-29DE-4F52-B4F9-9F674C44E1BB}" dt="2026-05-15T11:00:43.121" v="1523" actId="20577"/>
          <ac:spMkLst>
            <pc:docMk/>
            <pc:sldMk cId="561133029" sldId="288"/>
            <ac:spMk id="237" creationId="{1A7B6C7A-0F07-F3F8-53FF-A8FE605B399B}"/>
          </ac:spMkLst>
        </pc:spChg>
      </pc:sldChg>
      <pc:sldChg chg="new del">
        <pc:chgData name="Thornton, Elise" userId="4c0db02f-576f-474e-841f-1a3c7a1d35c0" providerId="ADAL" clId="{9DCF27C2-29DE-4F52-B4F9-9F674C44E1BB}" dt="2026-05-15T11:06:58.030" v="1529" actId="47"/>
        <pc:sldMkLst>
          <pc:docMk/>
          <pc:sldMk cId="487196657" sldId="289"/>
        </pc:sldMkLst>
      </pc:sldChg>
      <pc:sldChg chg="delSp modSp add del mod ord">
        <pc:chgData name="Thornton, Elise" userId="4c0db02f-576f-474e-841f-1a3c7a1d35c0" providerId="ADAL" clId="{9DCF27C2-29DE-4F52-B4F9-9F674C44E1BB}" dt="2026-05-15T11:07:48.430" v="1540" actId="2696"/>
        <pc:sldMkLst>
          <pc:docMk/>
          <pc:sldMk cId="726349771" sldId="289"/>
        </pc:sldMkLst>
      </pc:sldChg>
      <pc:sldChg chg="addSp delSp modSp add mod ord">
        <pc:chgData name="Thornton, Elise" userId="4c0db02f-576f-474e-841f-1a3c7a1d35c0" providerId="ADAL" clId="{9DCF27C2-29DE-4F52-B4F9-9F674C44E1BB}" dt="2026-05-27T09:56:26.328" v="2633" actId="20577"/>
        <pc:sldMkLst>
          <pc:docMk/>
          <pc:sldMk cId="1328999513" sldId="289"/>
        </pc:sldMkLst>
        <pc:spChg chg="add mod">
          <ac:chgData name="Thornton, Elise" userId="4c0db02f-576f-474e-841f-1a3c7a1d35c0" providerId="ADAL" clId="{9DCF27C2-29DE-4F52-B4F9-9F674C44E1BB}" dt="2026-05-15T12:24:04.294" v="2042" actId="1076"/>
          <ac:spMkLst>
            <pc:docMk/>
            <pc:sldMk cId="1328999513" sldId="289"/>
            <ac:spMk id="20" creationId="{6CAEEFB5-211B-433C-6531-56E994A48EF0}"/>
          </ac:spMkLst>
        </pc:spChg>
        <pc:spChg chg="mod">
          <ac:chgData name="Thornton, Elise" userId="4c0db02f-576f-474e-841f-1a3c7a1d35c0" providerId="ADAL" clId="{9DCF27C2-29DE-4F52-B4F9-9F674C44E1BB}" dt="2026-05-15T11:33:20.401" v="1803" actId="20577"/>
          <ac:spMkLst>
            <pc:docMk/>
            <pc:sldMk cId="1328999513" sldId="289"/>
            <ac:spMk id="325" creationId="{680CCCB5-2411-C182-90B8-598862ECF8F5}"/>
          </ac:spMkLst>
        </pc:spChg>
        <pc:graphicFrameChg chg="add mod modGraphic">
          <ac:chgData name="Thornton, Elise" userId="4c0db02f-576f-474e-841f-1a3c7a1d35c0" providerId="ADAL" clId="{9DCF27C2-29DE-4F52-B4F9-9F674C44E1BB}" dt="2026-05-27T09:56:26.328" v="2633" actId="20577"/>
          <ac:graphicFrameMkLst>
            <pc:docMk/>
            <pc:sldMk cId="1328999513" sldId="289"/>
            <ac:graphicFrameMk id="2" creationId="{6B9AB715-0EA3-603F-7A9F-33415B6D764C}"/>
          </ac:graphicFrameMkLst>
        </pc:graphicFrameChg>
        <pc:picChg chg="add mod">
          <ac:chgData name="Thornton, Elise" userId="4c0db02f-576f-474e-841f-1a3c7a1d35c0" providerId="ADAL" clId="{9DCF27C2-29DE-4F52-B4F9-9F674C44E1BB}" dt="2026-05-15T12:12:49.406" v="2024" actId="207"/>
          <ac:picMkLst>
            <pc:docMk/>
            <pc:sldMk cId="1328999513" sldId="289"/>
            <ac:picMk id="18" creationId="{45336C02-994A-7120-C591-48C6D73975C3}"/>
          </ac:picMkLst>
        </pc:picChg>
      </pc:sldChg>
      <pc:sldChg chg="addSp delSp modSp add mod ord">
        <pc:chgData name="Thornton, Elise" userId="4c0db02f-576f-474e-841f-1a3c7a1d35c0" providerId="ADAL" clId="{9DCF27C2-29DE-4F52-B4F9-9F674C44E1BB}" dt="2026-06-01T14:48:09.903" v="5534" actId="255"/>
        <pc:sldMkLst>
          <pc:docMk/>
          <pc:sldMk cId="4189257832" sldId="290"/>
        </pc:sldMkLst>
        <pc:spChg chg="add mod">
          <ac:chgData name="Thornton, Elise" userId="4c0db02f-576f-474e-841f-1a3c7a1d35c0" providerId="ADAL" clId="{9DCF27C2-29DE-4F52-B4F9-9F674C44E1BB}" dt="2026-05-15T11:25:34.309" v="1670" actId="14100"/>
          <ac:spMkLst>
            <pc:docMk/>
            <pc:sldMk cId="4189257832" sldId="290"/>
            <ac:spMk id="2" creationId="{07A22D5D-3535-6197-2B75-CE7515A82977}"/>
          </ac:spMkLst>
        </pc:spChg>
        <pc:spChg chg="add mod">
          <ac:chgData name="Thornton, Elise" userId="4c0db02f-576f-474e-841f-1a3c7a1d35c0" providerId="ADAL" clId="{9DCF27C2-29DE-4F52-B4F9-9F674C44E1BB}" dt="2026-05-15T11:25:34.309" v="1670" actId="14100"/>
          <ac:spMkLst>
            <pc:docMk/>
            <pc:sldMk cId="4189257832" sldId="290"/>
            <ac:spMk id="3" creationId="{C9DD8722-E086-6C09-2D33-C71971B40816}"/>
          </ac:spMkLst>
        </pc:spChg>
        <pc:spChg chg="add mod">
          <ac:chgData name="Thornton, Elise" userId="4c0db02f-576f-474e-841f-1a3c7a1d35c0" providerId="ADAL" clId="{9DCF27C2-29DE-4F52-B4F9-9F674C44E1BB}" dt="2026-05-15T11:25:34.309" v="1670" actId="14100"/>
          <ac:spMkLst>
            <pc:docMk/>
            <pc:sldMk cId="4189257832" sldId="290"/>
            <ac:spMk id="4" creationId="{24177EDC-F2E4-F18F-E010-5E2C8355F952}"/>
          </ac:spMkLst>
        </pc:spChg>
        <pc:spChg chg="add mod">
          <ac:chgData name="Thornton, Elise" userId="4c0db02f-576f-474e-841f-1a3c7a1d35c0" providerId="ADAL" clId="{9DCF27C2-29DE-4F52-B4F9-9F674C44E1BB}" dt="2026-05-15T11:25:34.309" v="1670" actId="14100"/>
          <ac:spMkLst>
            <pc:docMk/>
            <pc:sldMk cId="4189257832" sldId="290"/>
            <ac:spMk id="5" creationId="{B52ECE2B-3107-1000-B15B-E4D3CB436EA9}"/>
          </ac:spMkLst>
        </pc:spChg>
        <pc:spChg chg="add mod">
          <ac:chgData name="Thornton, Elise" userId="4c0db02f-576f-474e-841f-1a3c7a1d35c0" providerId="ADAL" clId="{9DCF27C2-29DE-4F52-B4F9-9F674C44E1BB}" dt="2026-05-15T11:28:00.634" v="1688" actId="20577"/>
          <ac:spMkLst>
            <pc:docMk/>
            <pc:sldMk cId="4189257832" sldId="290"/>
            <ac:spMk id="10" creationId="{6BFF01E0-883A-3767-3B0A-A8838531EA85}"/>
          </ac:spMkLst>
        </pc:spChg>
        <pc:spChg chg="add mod">
          <ac:chgData name="Thornton, Elise" userId="4c0db02f-576f-474e-841f-1a3c7a1d35c0" providerId="ADAL" clId="{9DCF27C2-29DE-4F52-B4F9-9F674C44E1BB}" dt="2026-05-15T11:34:58.685" v="1815" actId="207"/>
          <ac:spMkLst>
            <pc:docMk/>
            <pc:sldMk cId="4189257832" sldId="290"/>
            <ac:spMk id="11" creationId="{7D0FC649-C632-59B2-8D44-6EE85B29F6BD}"/>
          </ac:spMkLst>
        </pc:spChg>
        <pc:spChg chg="mod">
          <ac:chgData name="Thornton, Elise" userId="4c0db02f-576f-474e-841f-1a3c7a1d35c0" providerId="ADAL" clId="{9DCF27C2-29DE-4F52-B4F9-9F674C44E1BB}" dt="2026-06-01T14:48:09.903" v="5534" actId="255"/>
          <ac:spMkLst>
            <pc:docMk/>
            <pc:sldMk cId="4189257832" sldId="290"/>
            <ac:spMk id="314" creationId="{883A09FE-A4FD-3CAB-1EA3-CA8A4497A96F}"/>
          </ac:spMkLst>
        </pc:spChg>
        <pc:picChg chg="add mod">
          <ac:chgData name="Thornton, Elise" userId="4c0db02f-576f-474e-841f-1a3c7a1d35c0" providerId="ADAL" clId="{9DCF27C2-29DE-4F52-B4F9-9F674C44E1BB}" dt="2026-05-15T11:39:30.805" v="1945" actId="1076"/>
          <ac:picMkLst>
            <pc:docMk/>
            <pc:sldMk cId="4189257832" sldId="290"/>
            <ac:picMk id="18" creationId="{6DB8859E-47BC-B8CC-75BE-CAA2BBFE3425}"/>
          </ac:picMkLst>
        </pc:picChg>
      </pc:sldChg>
      <pc:sldChg chg="addSp delSp modSp add mod ord">
        <pc:chgData name="Thornton, Elise" userId="4c0db02f-576f-474e-841f-1a3c7a1d35c0" providerId="ADAL" clId="{9DCF27C2-29DE-4F52-B4F9-9F674C44E1BB}" dt="2026-05-27T09:59:36.895" v="2889" actId="2164"/>
        <pc:sldMkLst>
          <pc:docMk/>
          <pc:sldMk cId="1023612102" sldId="291"/>
        </pc:sldMkLst>
        <pc:spChg chg="add mod">
          <ac:chgData name="Thornton, Elise" userId="4c0db02f-576f-474e-841f-1a3c7a1d35c0" providerId="ADAL" clId="{9DCF27C2-29DE-4F52-B4F9-9F674C44E1BB}" dt="2026-05-15T12:23:39.988" v="2041" actId="1076"/>
          <ac:spMkLst>
            <pc:docMk/>
            <pc:sldMk cId="1023612102" sldId="291"/>
            <ac:spMk id="10" creationId="{DAF0E9E4-372C-3935-E69F-1EC72C25A34C}"/>
          </ac:spMkLst>
        </pc:spChg>
        <pc:spChg chg="mod">
          <ac:chgData name="Thornton, Elise" userId="4c0db02f-576f-474e-841f-1a3c7a1d35c0" providerId="ADAL" clId="{9DCF27C2-29DE-4F52-B4F9-9F674C44E1BB}" dt="2026-05-15T11:36:50.318" v="1917" actId="1076"/>
          <ac:spMkLst>
            <pc:docMk/>
            <pc:sldMk cId="1023612102" sldId="291"/>
            <ac:spMk id="266" creationId="{2BB4F2CC-AAAA-8D10-D3BE-5F9662E29DD9}"/>
          </ac:spMkLst>
        </pc:spChg>
        <pc:graphicFrameChg chg="add mod modGraphic">
          <ac:chgData name="Thornton, Elise" userId="4c0db02f-576f-474e-841f-1a3c7a1d35c0" providerId="ADAL" clId="{9DCF27C2-29DE-4F52-B4F9-9F674C44E1BB}" dt="2026-05-27T09:59:36.895" v="2889" actId="2164"/>
          <ac:graphicFrameMkLst>
            <pc:docMk/>
            <pc:sldMk cId="1023612102" sldId="291"/>
            <ac:graphicFrameMk id="2" creationId="{E916D402-4885-5395-0A71-72D6097E8E49}"/>
          </ac:graphicFrameMkLst>
        </pc:graphicFrameChg>
        <pc:picChg chg="add mod">
          <ac:chgData name="Thornton, Elise" userId="4c0db02f-576f-474e-841f-1a3c7a1d35c0" providerId="ADAL" clId="{9DCF27C2-29DE-4F52-B4F9-9F674C44E1BB}" dt="2026-05-27T09:58:28.311" v="2880" actId="1076"/>
          <ac:picMkLst>
            <pc:docMk/>
            <pc:sldMk cId="1023612102" sldId="291"/>
            <ac:picMk id="8" creationId="{B96D7E39-01DE-2EE8-8158-7D2C9EC6B03C}"/>
          </ac:picMkLst>
        </pc:picChg>
      </pc:sldChg>
      <pc:sldChg chg="modSp add del mod ord">
        <pc:chgData name="Thornton, Elise" userId="4c0db02f-576f-474e-841f-1a3c7a1d35c0" providerId="ADAL" clId="{9DCF27C2-29DE-4F52-B4F9-9F674C44E1BB}" dt="2026-05-15T11:32:46.035" v="1777" actId="2696"/>
        <pc:sldMkLst>
          <pc:docMk/>
          <pc:sldMk cId="2644535441" sldId="291"/>
        </pc:sldMkLst>
      </pc:sldChg>
      <pc:sldChg chg="add del ord">
        <pc:chgData name="Thornton, Elise" userId="4c0db02f-576f-474e-841f-1a3c7a1d35c0" providerId="ADAL" clId="{9DCF27C2-29DE-4F52-B4F9-9F674C44E1BB}" dt="2026-05-15T11:27:15.134" v="1678" actId="47"/>
        <pc:sldMkLst>
          <pc:docMk/>
          <pc:sldMk cId="3319869486" sldId="292"/>
        </pc:sldMkLst>
      </pc:sldChg>
      <pc:sldChg chg="addSp delSp modSp add mod ord">
        <pc:chgData name="Thornton, Elise" userId="4c0db02f-576f-474e-841f-1a3c7a1d35c0" providerId="ADAL" clId="{9DCF27C2-29DE-4F52-B4F9-9F674C44E1BB}" dt="2026-05-27T11:41:06.920" v="4342" actId="20577"/>
        <pc:sldMkLst>
          <pc:docMk/>
          <pc:sldMk cId="3964089368" sldId="292"/>
        </pc:sldMkLst>
        <pc:spChg chg="add mod">
          <ac:chgData name="Thornton, Elise" userId="4c0db02f-576f-474e-841f-1a3c7a1d35c0" providerId="ADAL" clId="{9DCF27C2-29DE-4F52-B4F9-9F674C44E1BB}" dt="2026-05-27T11:00:14.279" v="4057" actId="20577"/>
          <ac:spMkLst>
            <pc:docMk/>
            <pc:sldMk cId="3964089368" sldId="292"/>
            <ac:spMk id="4" creationId="{4E8A7269-C7F1-BBA2-18F0-010A746348A7}"/>
          </ac:spMkLst>
        </pc:spChg>
        <pc:spChg chg="mod">
          <ac:chgData name="Thornton, Elise" userId="4c0db02f-576f-474e-841f-1a3c7a1d35c0" providerId="ADAL" clId="{9DCF27C2-29DE-4F52-B4F9-9F674C44E1BB}" dt="2026-05-15T12:32:02.850" v="2087" actId="1076"/>
          <ac:spMkLst>
            <pc:docMk/>
            <pc:sldMk cId="3964089368" sldId="292"/>
            <ac:spMk id="242" creationId="{0E903DAC-0A23-B45D-4AA4-4F574DE5C292}"/>
          </ac:spMkLst>
        </pc:spChg>
        <pc:graphicFrameChg chg="add mod modGraphic">
          <ac:chgData name="Thornton, Elise" userId="4c0db02f-576f-474e-841f-1a3c7a1d35c0" providerId="ADAL" clId="{9DCF27C2-29DE-4F52-B4F9-9F674C44E1BB}" dt="2026-05-27T11:41:06.920" v="4342" actId="20577"/>
          <ac:graphicFrameMkLst>
            <pc:docMk/>
            <pc:sldMk cId="3964089368" sldId="292"/>
            <ac:graphicFrameMk id="2" creationId="{0974C87F-27B0-A3F0-0F0C-5014CC5136CA}"/>
          </ac:graphicFrameMkLst>
        </pc:graphicFrameChg>
      </pc:sldChg>
      <pc:sldChg chg="addSp delSp modSp add mod ord">
        <pc:chgData name="Thornton, Elise" userId="4c0db02f-576f-474e-841f-1a3c7a1d35c0" providerId="ADAL" clId="{9DCF27C2-29DE-4F52-B4F9-9F674C44E1BB}" dt="2026-05-27T11:47:28.146" v="5030" actId="20577"/>
        <pc:sldMkLst>
          <pc:docMk/>
          <pc:sldMk cId="1415050254" sldId="293"/>
        </pc:sldMkLst>
        <pc:spChg chg="mod">
          <ac:chgData name="Thornton, Elise" userId="4c0db02f-576f-474e-841f-1a3c7a1d35c0" providerId="ADAL" clId="{9DCF27C2-29DE-4F52-B4F9-9F674C44E1BB}" dt="2026-05-27T11:47:28.146" v="5030" actId="20577"/>
          <ac:spMkLst>
            <pc:docMk/>
            <pc:sldMk cId="1415050254" sldId="293"/>
            <ac:spMk id="348" creationId="{56E1457F-81B9-3193-45BE-DF34E6941959}"/>
          </ac:spMkLst>
        </pc:spChg>
        <pc:spChg chg="mod">
          <ac:chgData name="Thornton, Elise" userId="4c0db02f-576f-474e-841f-1a3c7a1d35c0" providerId="ADAL" clId="{9DCF27C2-29DE-4F52-B4F9-9F674C44E1BB}" dt="2026-05-27T11:44:10.617" v="4907" actId="1076"/>
          <ac:spMkLst>
            <pc:docMk/>
            <pc:sldMk cId="1415050254" sldId="293"/>
            <ac:spMk id="356" creationId="{10C2EEE3-69E8-0A08-F759-11507B7772D8}"/>
          </ac:spMkLst>
        </pc:spChg>
        <pc:graphicFrameChg chg="add mod modGraphic">
          <ac:chgData name="Thornton, Elise" userId="4c0db02f-576f-474e-841f-1a3c7a1d35c0" providerId="ADAL" clId="{9DCF27C2-29DE-4F52-B4F9-9F674C44E1BB}" dt="2026-05-27T11:44:08.369" v="4906" actId="1076"/>
          <ac:graphicFrameMkLst>
            <pc:docMk/>
            <pc:sldMk cId="1415050254" sldId="293"/>
            <ac:graphicFrameMk id="2" creationId="{FFE5893D-7790-2ABA-98CF-0C8AC92A074D}"/>
          </ac:graphicFrameMkLst>
        </pc:graphicFrameChg>
      </pc:sldChg>
      <pc:sldChg chg="modSp add del mod ord">
        <pc:chgData name="Thornton, Elise" userId="4c0db02f-576f-474e-841f-1a3c7a1d35c0" providerId="ADAL" clId="{9DCF27C2-29DE-4F52-B4F9-9F674C44E1BB}" dt="2026-06-03T09:36:38.406" v="5541" actId="20577"/>
        <pc:sldMkLst>
          <pc:docMk/>
          <pc:sldMk cId="2980213462" sldId="297"/>
        </pc:sldMkLst>
        <pc:spChg chg="mod">
          <ac:chgData name="Thornton, Elise" userId="4c0db02f-576f-474e-841f-1a3c7a1d35c0" providerId="ADAL" clId="{9DCF27C2-29DE-4F52-B4F9-9F674C44E1BB}" dt="2026-06-03T09:36:38.406" v="5541" actId="20577"/>
          <ac:spMkLst>
            <pc:docMk/>
            <pc:sldMk cId="2980213462" sldId="297"/>
            <ac:spMk id="2" creationId="{2E6F37CF-15DE-C01E-042C-5E5CFFBDFBA2}"/>
          </ac:spMkLst>
        </pc:spChg>
      </pc:sldChg>
      <pc:sldChg chg="delSp add del mod ord">
        <pc:chgData name="Thornton, Elise" userId="4c0db02f-576f-474e-841f-1a3c7a1d35c0" providerId="ADAL" clId="{9DCF27C2-29DE-4F52-B4F9-9F674C44E1BB}" dt="2026-05-27T10:16:56.045" v="3212" actId="47"/>
        <pc:sldMkLst>
          <pc:docMk/>
          <pc:sldMk cId="3972150610" sldId="298"/>
        </pc:sldMkLst>
      </pc:sldChg>
      <pc:sldChg chg="addSp modSp add mod ord">
        <pc:chgData name="Thornton, Elise" userId="4c0db02f-576f-474e-841f-1a3c7a1d35c0" providerId="ADAL" clId="{9DCF27C2-29DE-4F52-B4F9-9F674C44E1BB}" dt="2026-05-27T10:16:38.699" v="3211" actId="207"/>
        <pc:sldMkLst>
          <pc:docMk/>
          <pc:sldMk cId="4893269" sldId="299"/>
        </pc:sldMkLst>
        <pc:spChg chg="add mod">
          <ac:chgData name="Thornton, Elise" userId="4c0db02f-576f-474e-841f-1a3c7a1d35c0" providerId="ADAL" clId="{9DCF27C2-29DE-4F52-B4F9-9F674C44E1BB}" dt="2026-05-27T10:16:14.779" v="3206" actId="2085"/>
          <ac:spMkLst>
            <pc:docMk/>
            <pc:sldMk cId="4893269" sldId="299"/>
            <ac:spMk id="2" creationId="{33AA644D-E482-563C-B4D9-C71962032F79}"/>
          </ac:spMkLst>
        </pc:spChg>
        <pc:spChg chg="mod">
          <ac:chgData name="Thornton, Elise" userId="4c0db02f-576f-474e-841f-1a3c7a1d35c0" providerId="ADAL" clId="{9DCF27C2-29DE-4F52-B4F9-9F674C44E1BB}" dt="2026-05-27T10:12:48.176" v="3185" actId="207"/>
          <ac:spMkLst>
            <pc:docMk/>
            <pc:sldMk cId="4893269" sldId="299"/>
            <ac:spMk id="4" creationId="{A1FE9108-C34A-32FB-8933-194C365A7E3B}"/>
          </ac:spMkLst>
        </pc:spChg>
        <pc:spChg chg="mod">
          <ac:chgData name="Thornton, Elise" userId="4c0db02f-576f-474e-841f-1a3c7a1d35c0" providerId="ADAL" clId="{9DCF27C2-29DE-4F52-B4F9-9F674C44E1BB}" dt="2026-05-27T10:16:33.381" v="3210" actId="207"/>
          <ac:spMkLst>
            <pc:docMk/>
            <pc:sldMk cId="4893269" sldId="299"/>
            <ac:spMk id="6" creationId="{2B2904FE-CCE6-4A48-D653-578967489265}"/>
          </ac:spMkLst>
        </pc:spChg>
        <pc:spChg chg="mod">
          <ac:chgData name="Thornton, Elise" userId="4c0db02f-576f-474e-841f-1a3c7a1d35c0" providerId="ADAL" clId="{9DCF27C2-29DE-4F52-B4F9-9F674C44E1BB}" dt="2026-05-27T10:13:32.600" v="3191" actId="2711"/>
          <ac:spMkLst>
            <pc:docMk/>
            <pc:sldMk cId="4893269" sldId="299"/>
            <ac:spMk id="7" creationId="{3EA20768-78E7-9745-C099-9A74E46F74F3}"/>
          </ac:spMkLst>
        </pc:spChg>
        <pc:spChg chg="mod">
          <ac:chgData name="Thornton, Elise" userId="4c0db02f-576f-474e-841f-1a3c7a1d35c0" providerId="ADAL" clId="{9DCF27C2-29DE-4F52-B4F9-9F674C44E1BB}" dt="2026-05-27T10:14:03.762" v="3196" actId="2711"/>
          <ac:spMkLst>
            <pc:docMk/>
            <pc:sldMk cId="4893269" sldId="299"/>
            <ac:spMk id="8" creationId="{EE003657-7F45-1F89-CBC4-852FE215EAC8}"/>
          </ac:spMkLst>
        </pc:spChg>
        <pc:spChg chg="mod">
          <ac:chgData name="Thornton, Elise" userId="4c0db02f-576f-474e-841f-1a3c7a1d35c0" providerId="ADAL" clId="{9DCF27C2-29DE-4F52-B4F9-9F674C44E1BB}" dt="2026-05-27T10:14:10.865" v="3197" actId="2711"/>
          <ac:spMkLst>
            <pc:docMk/>
            <pc:sldMk cId="4893269" sldId="299"/>
            <ac:spMk id="11" creationId="{25506CBC-F1B3-E4E9-BD40-0F836A145CE0}"/>
          </ac:spMkLst>
        </pc:spChg>
        <pc:spChg chg="mod">
          <ac:chgData name="Thornton, Elise" userId="4c0db02f-576f-474e-841f-1a3c7a1d35c0" providerId="ADAL" clId="{9DCF27C2-29DE-4F52-B4F9-9F674C44E1BB}" dt="2026-05-27T10:14:23.735" v="3202" actId="2711"/>
          <ac:spMkLst>
            <pc:docMk/>
            <pc:sldMk cId="4893269" sldId="299"/>
            <ac:spMk id="12" creationId="{2268AE8E-6485-65EC-6D10-BF6A9ABE2437}"/>
          </ac:spMkLst>
        </pc:spChg>
        <pc:spChg chg="mod">
          <ac:chgData name="Thornton, Elise" userId="4c0db02f-576f-474e-841f-1a3c7a1d35c0" providerId="ADAL" clId="{9DCF27C2-29DE-4F52-B4F9-9F674C44E1BB}" dt="2026-05-27T10:16:27.658" v="3209" actId="207"/>
          <ac:spMkLst>
            <pc:docMk/>
            <pc:sldMk cId="4893269" sldId="299"/>
            <ac:spMk id="13" creationId="{103A912C-9577-2681-287A-5B86DCEE51FA}"/>
          </ac:spMkLst>
        </pc:spChg>
        <pc:picChg chg="mod">
          <ac:chgData name="Thornton, Elise" userId="4c0db02f-576f-474e-841f-1a3c7a1d35c0" providerId="ADAL" clId="{9DCF27C2-29DE-4F52-B4F9-9F674C44E1BB}" dt="2026-05-27T10:16:38.699" v="3211" actId="207"/>
          <ac:picMkLst>
            <pc:docMk/>
            <pc:sldMk cId="4893269" sldId="299"/>
            <ac:picMk id="16" creationId="{985F5FAC-7621-37C7-DFFA-631BBC5BECF6}"/>
          </ac:picMkLst>
        </pc:picChg>
      </pc:sldChg>
      <pc:sldChg chg="addSp modSp add del mod">
        <pc:chgData name="Thornton, Elise" userId="4c0db02f-576f-474e-841f-1a3c7a1d35c0" providerId="ADAL" clId="{9DCF27C2-29DE-4F52-B4F9-9F674C44E1BB}" dt="2026-05-27T10:23:06.080" v="3227" actId="2085"/>
        <pc:sldMkLst>
          <pc:docMk/>
          <pc:sldMk cId="1511033785" sldId="300"/>
        </pc:sldMkLst>
        <pc:spChg chg="mod">
          <ac:chgData name="Thornton, Elise" userId="4c0db02f-576f-474e-841f-1a3c7a1d35c0" providerId="ADAL" clId="{9DCF27C2-29DE-4F52-B4F9-9F674C44E1BB}" dt="2026-05-27T10:21:51.687" v="3220" actId="2711"/>
          <ac:spMkLst>
            <pc:docMk/>
            <pc:sldMk cId="1511033785" sldId="300"/>
            <ac:spMk id="2" creationId="{60A580B9-A0A6-E81C-C693-C6FB745247EC}"/>
          </ac:spMkLst>
        </pc:spChg>
        <pc:spChg chg="add mod">
          <ac:chgData name="Thornton, Elise" userId="4c0db02f-576f-474e-841f-1a3c7a1d35c0" providerId="ADAL" clId="{9DCF27C2-29DE-4F52-B4F9-9F674C44E1BB}" dt="2026-05-27T10:23:06.080" v="3227" actId="2085"/>
          <ac:spMkLst>
            <pc:docMk/>
            <pc:sldMk cId="1511033785" sldId="300"/>
            <ac:spMk id="3" creationId="{E7AC97DC-BE66-0582-71FC-C375B04D006F}"/>
          </ac:spMkLst>
        </pc:spChg>
        <pc:spChg chg="mod">
          <ac:chgData name="Thornton, Elise" userId="4c0db02f-576f-474e-841f-1a3c7a1d35c0" providerId="ADAL" clId="{9DCF27C2-29DE-4F52-B4F9-9F674C44E1BB}" dt="2026-05-27T10:21:42.975" v="3219" actId="2711"/>
          <ac:spMkLst>
            <pc:docMk/>
            <pc:sldMk cId="1511033785" sldId="300"/>
            <ac:spMk id="8" creationId="{E2BBB78F-0F0A-BA93-54A4-5B8B1703A43A}"/>
          </ac:spMkLst>
        </pc:spChg>
      </pc:sldChg>
      <pc:sldChg chg="addSp modSp add mod">
        <pc:chgData name="Thornton, Elise" userId="4c0db02f-576f-474e-841f-1a3c7a1d35c0" providerId="ADAL" clId="{9DCF27C2-29DE-4F52-B4F9-9F674C44E1BB}" dt="2026-05-27T10:23:29.460" v="3230" actId="2085"/>
        <pc:sldMkLst>
          <pc:docMk/>
          <pc:sldMk cId="3755174265" sldId="301"/>
        </pc:sldMkLst>
        <pc:spChg chg="mod">
          <ac:chgData name="Thornton, Elise" userId="4c0db02f-576f-474e-841f-1a3c7a1d35c0" providerId="ADAL" clId="{9DCF27C2-29DE-4F52-B4F9-9F674C44E1BB}" dt="2026-05-27T10:22:07.527" v="3223" actId="2711"/>
          <ac:spMkLst>
            <pc:docMk/>
            <pc:sldMk cId="3755174265" sldId="301"/>
            <ac:spMk id="2" creationId="{60A580B9-A0A6-E81C-C693-C6FB745247EC}"/>
          </ac:spMkLst>
        </pc:spChg>
        <pc:spChg chg="add mod">
          <ac:chgData name="Thornton, Elise" userId="4c0db02f-576f-474e-841f-1a3c7a1d35c0" providerId="ADAL" clId="{9DCF27C2-29DE-4F52-B4F9-9F674C44E1BB}" dt="2026-05-27T10:23:29.460" v="3230" actId="2085"/>
          <ac:spMkLst>
            <pc:docMk/>
            <pc:sldMk cId="3755174265" sldId="301"/>
            <ac:spMk id="3" creationId="{FDD8E8CB-7C4C-8B3B-F9ED-39B5E230ED30}"/>
          </ac:spMkLst>
        </pc:spChg>
        <pc:spChg chg="mod">
          <ac:chgData name="Thornton, Elise" userId="4c0db02f-576f-474e-841f-1a3c7a1d35c0" providerId="ADAL" clId="{9DCF27C2-29DE-4F52-B4F9-9F674C44E1BB}" dt="2026-05-27T10:22:24.254" v="3224" actId="2711"/>
          <ac:spMkLst>
            <pc:docMk/>
            <pc:sldMk cId="3755174265" sldId="301"/>
            <ac:spMk id="8" creationId="{E2BBB78F-0F0A-BA93-54A4-5B8B1703A43A}"/>
          </ac:spMkLst>
        </pc:spChg>
      </pc:sldChg>
      <pc:sldChg chg="addSp delSp modSp add mod ord">
        <pc:chgData name="Thornton, Elise" userId="4c0db02f-576f-474e-841f-1a3c7a1d35c0" providerId="ADAL" clId="{9DCF27C2-29DE-4F52-B4F9-9F674C44E1BB}" dt="2026-05-27T10:32:03.144" v="3275" actId="1076"/>
        <pc:sldMkLst>
          <pc:docMk/>
          <pc:sldMk cId="2285686029" sldId="302"/>
        </pc:sldMkLst>
        <pc:spChg chg="mod">
          <ac:chgData name="Thornton, Elise" userId="4c0db02f-576f-474e-841f-1a3c7a1d35c0" providerId="ADAL" clId="{9DCF27C2-29DE-4F52-B4F9-9F674C44E1BB}" dt="2026-05-27T10:32:03.144" v="3275" actId="1076"/>
          <ac:spMkLst>
            <pc:docMk/>
            <pc:sldMk cId="2285686029" sldId="302"/>
            <ac:spMk id="206" creationId="{5660765F-520A-F923-3CB4-5C5C505D542C}"/>
          </ac:spMkLst>
        </pc:spChg>
        <pc:picChg chg="add mod">
          <ac:chgData name="Thornton, Elise" userId="4c0db02f-576f-474e-841f-1a3c7a1d35c0" providerId="ADAL" clId="{9DCF27C2-29DE-4F52-B4F9-9F674C44E1BB}" dt="2026-05-27T10:31:03.712" v="3274" actId="1076"/>
          <ac:picMkLst>
            <pc:docMk/>
            <pc:sldMk cId="2285686029" sldId="302"/>
            <ac:picMk id="2" creationId="{4101136E-D8CE-C518-192B-A6D0422D78FF}"/>
          </ac:picMkLst>
        </pc:picChg>
      </pc:sldChg>
      <pc:sldChg chg="addSp delSp modSp new mod ord">
        <pc:chgData name="Thornton, Elise" userId="4c0db02f-576f-474e-841f-1a3c7a1d35c0" providerId="ADAL" clId="{9DCF27C2-29DE-4F52-B4F9-9F674C44E1BB}" dt="2026-06-01T14:39:17.374" v="5499" actId="20577"/>
        <pc:sldMkLst>
          <pc:docMk/>
          <pc:sldMk cId="2045786300" sldId="303"/>
        </pc:sldMkLst>
        <pc:spChg chg="add mod">
          <ac:chgData name="Thornton, Elise" userId="4c0db02f-576f-474e-841f-1a3c7a1d35c0" providerId="ADAL" clId="{9DCF27C2-29DE-4F52-B4F9-9F674C44E1BB}" dt="2026-05-27T10:45:45.204" v="3988" actId="14100"/>
          <ac:spMkLst>
            <pc:docMk/>
            <pc:sldMk cId="2045786300" sldId="303"/>
            <ac:spMk id="3" creationId="{C300D221-DE96-B183-69D9-7153C1D8B807}"/>
          </ac:spMkLst>
        </pc:spChg>
        <pc:spChg chg="add mod">
          <ac:chgData name="Thornton, Elise" userId="4c0db02f-576f-474e-841f-1a3c7a1d35c0" providerId="ADAL" clId="{9DCF27C2-29DE-4F52-B4F9-9F674C44E1BB}" dt="2026-06-01T14:39:17.374" v="5499" actId="20577"/>
          <ac:spMkLst>
            <pc:docMk/>
            <pc:sldMk cId="2045786300" sldId="303"/>
            <ac:spMk id="5" creationId="{AB5BF29B-DB18-5836-DCFC-A8D0A74A4984}"/>
          </ac:spMkLst>
        </pc:spChg>
        <pc:picChg chg="add mod">
          <ac:chgData name="Thornton, Elise" userId="4c0db02f-576f-474e-841f-1a3c7a1d35c0" providerId="ADAL" clId="{9DCF27C2-29DE-4F52-B4F9-9F674C44E1BB}" dt="2026-05-27T10:52:52.671" v="3996" actId="1076"/>
          <ac:picMkLst>
            <pc:docMk/>
            <pc:sldMk cId="2045786300" sldId="303"/>
            <ac:picMk id="7" creationId="{96A0BE81-B598-D471-E14B-416682B4C9AE}"/>
          </ac:picMkLst>
        </pc:picChg>
      </pc:sldChg>
      <pc:sldChg chg="modSp add mod ord">
        <pc:chgData name="Thornton, Elise" userId="4c0db02f-576f-474e-841f-1a3c7a1d35c0" providerId="ADAL" clId="{9DCF27C2-29DE-4F52-B4F9-9F674C44E1BB}" dt="2026-05-27T11:38:17.268" v="4276" actId="20577"/>
        <pc:sldMkLst>
          <pc:docMk/>
          <pc:sldMk cId="1154491504" sldId="304"/>
        </pc:sldMkLst>
        <pc:spChg chg="mod">
          <ac:chgData name="Thornton, Elise" userId="4c0db02f-576f-474e-841f-1a3c7a1d35c0" providerId="ADAL" clId="{9DCF27C2-29DE-4F52-B4F9-9F674C44E1BB}" dt="2026-05-27T11:24:05.729" v="4264" actId="20577"/>
          <ac:spMkLst>
            <pc:docMk/>
            <pc:sldMk cId="1154491504" sldId="304"/>
            <ac:spMk id="9" creationId="{BFEA5EDA-D4E3-97FD-A3DF-72E0AC191332}"/>
          </ac:spMkLst>
        </pc:spChg>
        <pc:spChg chg="mod">
          <ac:chgData name="Thornton, Elise" userId="4c0db02f-576f-474e-841f-1a3c7a1d35c0" providerId="ADAL" clId="{9DCF27C2-29DE-4F52-B4F9-9F674C44E1BB}" dt="2026-05-27T11:22:47.079" v="4249" actId="313"/>
          <ac:spMkLst>
            <pc:docMk/>
            <pc:sldMk cId="1154491504" sldId="304"/>
            <ac:spMk id="10" creationId="{F9CB687F-20CA-980D-243B-30AF64899D8C}"/>
          </ac:spMkLst>
        </pc:spChg>
        <pc:spChg chg="mod">
          <ac:chgData name="Thornton, Elise" userId="4c0db02f-576f-474e-841f-1a3c7a1d35c0" providerId="ADAL" clId="{9DCF27C2-29DE-4F52-B4F9-9F674C44E1BB}" dt="2026-05-27T11:23:32.370" v="4259" actId="313"/>
          <ac:spMkLst>
            <pc:docMk/>
            <pc:sldMk cId="1154491504" sldId="304"/>
            <ac:spMk id="11" creationId="{2E9E6351-8628-507E-7840-A136FED8A6AA}"/>
          </ac:spMkLst>
        </pc:spChg>
        <pc:spChg chg="mod">
          <ac:chgData name="Thornton, Elise" userId="4c0db02f-576f-474e-841f-1a3c7a1d35c0" providerId="ADAL" clId="{9DCF27C2-29DE-4F52-B4F9-9F674C44E1BB}" dt="2026-05-27T11:38:17.268" v="4276" actId="20577"/>
          <ac:spMkLst>
            <pc:docMk/>
            <pc:sldMk cId="1154491504" sldId="304"/>
            <ac:spMk id="253" creationId="{6CCA0277-DAD6-0D52-5C8B-D33031900BFE}"/>
          </ac:spMkLst>
        </pc:spChg>
      </pc:sldChg>
      <pc:sldChg chg="modSp add mod ord">
        <pc:chgData name="Thornton, Elise" userId="4c0db02f-576f-474e-841f-1a3c7a1d35c0" providerId="ADAL" clId="{9DCF27C2-29DE-4F52-B4F9-9F674C44E1BB}" dt="2026-05-27T11:18:06.818" v="4201" actId="1076"/>
        <pc:sldMkLst>
          <pc:docMk/>
          <pc:sldMk cId="661841454" sldId="305"/>
        </pc:sldMkLst>
        <pc:spChg chg="mod">
          <ac:chgData name="Thornton, Elise" userId="4c0db02f-576f-474e-841f-1a3c7a1d35c0" providerId="ADAL" clId="{9DCF27C2-29DE-4F52-B4F9-9F674C44E1BB}" dt="2026-05-27T11:16:59.441" v="4193" actId="1076"/>
          <ac:spMkLst>
            <pc:docMk/>
            <pc:sldMk cId="661841454" sldId="305"/>
            <ac:spMk id="9" creationId="{33FA45BD-2077-F8BF-E2F3-EBBFEB36928F}"/>
          </ac:spMkLst>
        </pc:spChg>
        <pc:spChg chg="mod">
          <ac:chgData name="Thornton, Elise" userId="4c0db02f-576f-474e-841f-1a3c7a1d35c0" providerId="ADAL" clId="{9DCF27C2-29DE-4F52-B4F9-9F674C44E1BB}" dt="2026-05-27T11:17:53.916" v="4199" actId="313"/>
          <ac:spMkLst>
            <pc:docMk/>
            <pc:sldMk cId="661841454" sldId="305"/>
            <ac:spMk id="10" creationId="{808D0D5E-5E51-4E60-4584-625F4679915A}"/>
          </ac:spMkLst>
        </pc:spChg>
        <pc:spChg chg="mod">
          <ac:chgData name="Thornton, Elise" userId="4c0db02f-576f-474e-841f-1a3c7a1d35c0" providerId="ADAL" clId="{9DCF27C2-29DE-4F52-B4F9-9F674C44E1BB}" dt="2026-05-27T11:16:32.749" v="4185" actId="313"/>
          <ac:spMkLst>
            <pc:docMk/>
            <pc:sldMk cId="661841454" sldId="305"/>
            <ac:spMk id="11" creationId="{E0EDAF32-C57B-0D6B-44A5-C031FE473397}"/>
          </ac:spMkLst>
        </pc:spChg>
        <pc:spChg chg="mod">
          <ac:chgData name="Thornton, Elise" userId="4c0db02f-576f-474e-841f-1a3c7a1d35c0" providerId="ADAL" clId="{9DCF27C2-29DE-4F52-B4F9-9F674C44E1BB}" dt="2026-05-27T11:18:06.818" v="4201" actId="1076"/>
          <ac:spMkLst>
            <pc:docMk/>
            <pc:sldMk cId="661841454" sldId="305"/>
            <ac:spMk id="253" creationId="{516BFFF8-4159-A71A-6777-EE0CFCADCFF6}"/>
          </ac:spMkLst>
        </pc:spChg>
      </pc:sldChg>
      <pc:sldChg chg="modSp add mod ord">
        <pc:chgData name="Thornton, Elise" userId="4c0db02f-576f-474e-841f-1a3c7a1d35c0" providerId="ADAL" clId="{9DCF27C2-29DE-4F52-B4F9-9F674C44E1BB}" dt="2026-05-27T11:10:08.403" v="4156" actId="313"/>
        <pc:sldMkLst>
          <pc:docMk/>
          <pc:sldMk cId="726404961" sldId="306"/>
        </pc:sldMkLst>
        <pc:spChg chg="mod">
          <ac:chgData name="Thornton, Elise" userId="4c0db02f-576f-474e-841f-1a3c7a1d35c0" providerId="ADAL" clId="{9DCF27C2-29DE-4F52-B4F9-9F674C44E1BB}" dt="2026-05-27T11:05:50.261" v="4104" actId="14100"/>
          <ac:spMkLst>
            <pc:docMk/>
            <pc:sldMk cId="726404961" sldId="306"/>
            <ac:spMk id="7" creationId="{4F306AFE-6BC5-3F8F-8BB0-39B8517F87EA}"/>
          </ac:spMkLst>
        </pc:spChg>
        <pc:spChg chg="mod">
          <ac:chgData name="Thornton, Elise" userId="4c0db02f-576f-474e-841f-1a3c7a1d35c0" providerId="ADAL" clId="{9DCF27C2-29DE-4F52-B4F9-9F674C44E1BB}" dt="2026-05-27T11:05:01.260" v="4096" actId="1076"/>
          <ac:spMkLst>
            <pc:docMk/>
            <pc:sldMk cId="726404961" sldId="306"/>
            <ac:spMk id="9" creationId="{4D15A20C-E9E5-311E-B088-5D9A007C2484}"/>
          </ac:spMkLst>
        </pc:spChg>
        <pc:spChg chg="mod">
          <ac:chgData name="Thornton, Elise" userId="4c0db02f-576f-474e-841f-1a3c7a1d35c0" providerId="ADAL" clId="{9DCF27C2-29DE-4F52-B4F9-9F674C44E1BB}" dt="2026-05-27T11:06:51.632" v="4116" actId="20577"/>
          <ac:spMkLst>
            <pc:docMk/>
            <pc:sldMk cId="726404961" sldId="306"/>
            <ac:spMk id="10" creationId="{D43EF5E3-B43D-E095-00E4-3FF5F69749A4}"/>
          </ac:spMkLst>
        </pc:spChg>
        <pc:spChg chg="mod">
          <ac:chgData name="Thornton, Elise" userId="4c0db02f-576f-474e-841f-1a3c7a1d35c0" providerId="ADAL" clId="{9DCF27C2-29DE-4F52-B4F9-9F674C44E1BB}" dt="2026-05-27T11:07:16.075" v="4122" actId="313"/>
          <ac:spMkLst>
            <pc:docMk/>
            <pc:sldMk cId="726404961" sldId="306"/>
            <ac:spMk id="11" creationId="{3356EAFA-07A7-307B-F254-0DCF3CB08486}"/>
          </ac:spMkLst>
        </pc:spChg>
        <pc:spChg chg="mod">
          <ac:chgData name="Thornton, Elise" userId="4c0db02f-576f-474e-841f-1a3c7a1d35c0" providerId="ADAL" clId="{9DCF27C2-29DE-4F52-B4F9-9F674C44E1BB}" dt="2026-05-27T11:10:08.403" v="4156" actId="313"/>
          <ac:spMkLst>
            <pc:docMk/>
            <pc:sldMk cId="726404961" sldId="306"/>
            <ac:spMk id="253" creationId="{81EFE451-FBB9-AE76-E3A0-9CE7D0B9581F}"/>
          </ac:spMkLst>
        </pc:spChg>
      </pc:sldChg>
      <pc:sldChg chg="modSp add mod">
        <pc:chgData name="Thornton, Elise" userId="4c0db02f-576f-474e-841f-1a3c7a1d35c0" providerId="ADAL" clId="{9DCF27C2-29DE-4F52-B4F9-9F674C44E1BB}" dt="2026-05-27T11:09:58.084" v="4154" actId="313"/>
        <pc:sldMkLst>
          <pc:docMk/>
          <pc:sldMk cId="1511454726" sldId="307"/>
        </pc:sldMkLst>
        <pc:spChg chg="mod">
          <ac:chgData name="Thornton, Elise" userId="4c0db02f-576f-474e-841f-1a3c7a1d35c0" providerId="ADAL" clId="{9DCF27C2-29DE-4F52-B4F9-9F674C44E1BB}" dt="2026-05-27T11:07:57.531" v="4134" actId="313"/>
          <ac:spMkLst>
            <pc:docMk/>
            <pc:sldMk cId="1511454726" sldId="307"/>
            <ac:spMk id="9" creationId="{8913D737-E16D-8BF9-EB83-25F31F425BBA}"/>
          </ac:spMkLst>
        </pc:spChg>
        <pc:spChg chg="mod">
          <ac:chgData name="Thornton, Elise" userId="4c0db02f-576f-474e-841f-1a3c7a1d35c0" providerId="ADAL" clId="{9DCF27C2-29DE-4F52-B4F9-9F674C44E1BB}" dt="2026-05-27T11:09:05.913" v="4143" actId="20577"/>
          <ac:spMkLst>
            <pc:docMk/>
            <pc:sldMk cId="1511454726" sldId="307"/>
            <ac:spMk id="10" creationId="{94958E65-0795-F89A-E282-084D39548071}"/>
          </ac:spMkLst>
        </pc:spChg>
        <pc:spChg chg="mod">
          <ac:chgData name="Thornton, Elise" userId="4c0db02f-576f-474e-841f-1a3c7a1d35c0" providerId="ADAL" clId="{9DCF27C2-29DE-4F52-B4F9-9F674C44E1BB}" dt="2026-05-27T11:09:26.507" v="4146" actId="20577"/>
          <ac:spMkLst>
            <pc:docMk/>
            <pc:sldMk cId="1511454726" sldId="307"/>
            <ac:spMk id="11" creationId="{079CB414-F0B3-0CF5-F2CD-6BA4C6A0AD52}"/>
          </ac:spMkLst>
        </pc:spChg>
        <pc:spChg chg="mod">
          <ac:chgData name="Thornton, Elise" userId="4c0db02f-576f-474e-841f-1a3c7a1d35c0" providerId="ADAL" clId="{9DCF27C2-29DE-4F52-B4F9-9F674C44E1BB}" dt="2026-05-27T11:09:58.084" v="4154" actId="313"/>
          <ac:spMkLst>
            <pc:docMk/>
            <pc:sldMk cId="1511454726" sldId="307"/>
            <ac:spMk id="253" creationId="{B347D1A8-F3AE-5786-DDE6-038CD882F542}"/>
          </ac:spMkLst>
        </pc:spChg>
      </pc:sldChg>
      <pc:sldChg chg="modSp add mod">
        <pc:chgData name="Thornton, Elise" userId="4c0db02f-576f-474e-841f-1a3c7a1d35c0" providerId="ADAL" clId="{9DCF27C2-29DE-4F52-B4F9-9F674C44E1BB}" dt="2026-05-27T13:27:33.285" v="5099" actId="20577"/>
        <pc:sldMkLst>
          <pc:docMk/>
          <pc:sldMk cId="712289908" sldId="308"/>
        </pc:sldMkLst>
        <pc:spChg chg="mod">
          <ac:chgData name="Thornton, Elise" userId="4c0db02f-576f-474e-841f-1a3c7a1d35c0" providerId="ADAL" clId="{9DCF27C2-29DE-4F52-B4F9-9F674C44E1BB}" dt="2026-05-27T11:20:19.005" v="4226" actId="1076"/>
          <ac:spMkLst>
            <pc:docMk/>
            <pc:sldMk cId="712289908" sldId="308"/>
            <ac:spMk id="7" creationId="{2955C64D-527C-8BDE-4C69-63C72E479C49}"/>
          </ac:spMkLst>
        </pc:spChg>
        <pc:spChg chg="mod">
          <ac:chgData name="Thornton, Elise" userId="4c0db02f-576f-474e-841f-1a3c7a1d35c0" providerId="ADAL" clId="{9DCF27C2-29DE-4F52-B4F9-9F674C44E1BB}" dt="2026-05-27T13:27:33.285" v="5099" actId="20577"/>
          <ac:spMkLst>
            <pc:docMk/>
            <pc:sldMk cId="712289908" sldId="308"/>
            <ac:spMk id="9" creationId="{0BA07548-A790-0BB9-D783-B767C125AB23}"/>
          </ac:spMkLst>
        </pc:spChg>
        <pc:spChg chg="mod">
          <ac:chgData name="Thornton, Elise" userId="4c0db02f-576f-474e-841f-1a3c7a1d35c0" providerId="ADAL" clId="{9DCF27C2-29DE-4F52-B4F9-9F674C44E1BB}" dt="2026-05-27T11:18:34.732" v="4210" actId="313"/>
          <ac:spMkLst>
            <pc:docMk/>
            <pc:sldMk cId="712289908" sldId="308"/>
            <ac:spMk id="10" creationId="{1EBD063B-A168-C0EF-9C57-5C5E60EA54D3}"/>
          </ac:spMkLst>
        </pc:spChg>
        <pc:spChg chg="mod">
          <ac:chgData name="Thornton, Elise" userId="4c0db02f-576f-474e-841f-1a3c7a1d35c0" providerId="ADAL" clId="{9DCF27C2-29DE-4F52-B4F9-9F674C44E1BB}" dt="2026-05-27T11:19:03.747" v="4220" actId="313"/>
          <ac:spMkLst>
            <pc:docMk/>
            <pc:sldMk cId="712289908" sldId="308"/>
            <ac:spMk id="11" creationId="{FFA2C9C7-16EE-97A5-3AE1-5838D91A4865}"/>
          </ac:spMkLst>
        </pc:spChg>
        <pc:spChg chg="mod">
          <ac:chgData name="Thornton, Elise" userId="4c0db02f-576f-474e-841f-1a3c7a1d35c0" providerId="ADAL" clId="{9DCF27C2-29DE-4F52-B4F9-9F674C44E1BB}" dt="2026-05-27T11:20:42.259" v="4234" actId="20577"/>
          <ac:spMkLst>
            <pc:docMk/>
            <pc:sldMk cId="712289908" sldId="308"/>
            <ac:spMk id="253" creationId="{ADC1E521-33AD-6CB4-B1FC-F30283262A81}"/>
          </ac:spMkLst>
        </pc:spChg>
      </pc:sldChg>
      <pc:sldChg chg="addSp delSp modSp new mod">
        <pc:chgData name="Thornton, Elise" userId="4c0db02f-576f-474e-841f-1a3c7a1d35c0" providerId="ADAL" clId="{9DCF27C2-29DE-4F52-B4F9-9F674C44E1BB}" dt="2026-05-27T15:01:32.615" v="5489" actId="255"/>
        <pc:sldMkLst>
          <pc:docMk/>
          <pc:sldMk cId="509690171" sldId="309"/>
        </pc:sldMkLst>
        <pc:spChg chg="add mod">
          <ac:chgData name="Thornton, Elise" userId="4c0db02f-576f-474e-841f-1a3c7a1d35c0" providerId="ADAL" clId="{9DCF27C2-29DE-4F52-B4F9-9F674C44E1BB}" dt="2026-05-27T14:56:13.999" v="5215" actId="1076"/>
          <ac:spMkLst>
            <pc:docMk/>
            <pc:sldMk cId="509690171" sldId="309"/>
            <ac:spMk id="5" creationId="{67A56FCE-A3F2-BE79-A2AB-849D0EF47292}"/>
          </ac:spMkLst>
        </pc:spChg>
        <pc:spChg chg="add mod">
          <ac:chgData name="Thornton, Elise" userId="4c0db02f-576f-474e-841f-1a3c7a1d35c0" providerId="ADAL" clId="{9DCF27C2-29DE-4F52-B4F9-9F674C44E1BB}" dt="2026-05-27T15:00:37.823" v="5406" actId="1076"/>
          <ac:spMkLst>
            <pc:docMk/>
            <pc:sldMk cId="509690171" sldId="309"/>
            <ac:spMk id="6" creationId="{272ED115-63DB-D731-D2B4-A547F5142908}"/>
          </ac:spMkLst>
        </pc:spChg>
        <pc:spChg chg="add mod">
          <ac:chgData name="Thornton, Elise" userId="4c0db02f-576f-474e-841f-1a3c7a1d35c0" providerId="ADAL" clId="{9DCF27C2-29DE-4F52-B4F9-9F674C44E1BB}" dt="2026-05-27T15:00:58.481" v="5410" actId="2085"/>
          <ac:spMkLst>
            <pc:docMk/>
            <pc:sldMk cId="509690171" sldId="309"/>
            <ac:spMk id="9" creationId="{90539FC7-62EC-B6DC-2E16-AD29AF86AE10}"/>
          </ac:spMkLst>
        </pc:spChg>
        <pc:spChg chg="add mod">
          <ac:chgData name="Thornton, Elise" userId="4c0db02f-576f-474e-841f-1a3c7a1d35c0" providerId="ADAL" clId="{9DCF27C2-29DE-4F52-B4F9-9F674C44E1BB}" dt="2026-05-27T15:01:32.615" v="5489" actId="255"/>
          <ac:spMkLst>
            <pc:docMk/>
            <pc:sldMk cId="509690171" sldId="309"/>
            <ac:spMk id="10" creationId="{EE65835B-80DF-BD5B-2AB7-08B821BD1339}"/>
          </ac:spMkLst>
        </pc:spChg>
        <pc:picChg chg="add mod">
          <ac:chgData name="Thornton, Elise" userId="4c0db02f-576f-474e-841f-1a3c7a1d35c0" providerId="ADAL" clId="{9DCF27C2-29DE-4F52-B4F9-9F674C44E1BB}" dt="2026-05-27T15:00:29.824" v="5404" actId="1076"/>
          <ac:picMkLst>
            <pc:docMk/>
            <pc:sldMk cId="509690171" sldId="309"/>
            <ac:picMk id="8" creationId="{56DA3946-D9CA-ADDD-BBB5-AE548ED0D749}"/>
          </ac:picMkLst>
        </pc:picChg>
      </pc:sldChg>
      <pc:sldChg chg="addSp delSp modSp new mod">
        <pc:chgData name="Thornton, Elise" userId="4c0db02f-576f-474e-841f-1a3c7a1d35c0" providerId="ADAL" clId="{9DCF27C2-29DE-4F52-B4F9-9F674C44E1BB}" dt="2026-06-01T14:46:41.958" v="5508" actId="1076"/>
        <pc:sldMkLst>
          <pc:docMk/>
          <pc:sldMk cId="1514355997" sldId="310"/>
        </pc:sldMkLst>
        <pc:picChg chg="add mod">
          <ac:chgData name="Thornton, Elise" userId="4c0db02f-576f-474e-841f-1a3c7a1d35c0" providerId="ADAL" clId="{9DCF27C2-29DE-4F52-B4F9-9F674C44E1BB}" dt="2026-06-01T14:46:41.958" v="5508" actId="1076"/>
          <ac:picMkLst>
            <pc:docMk/>
            <pc:sldMk cId="1514355997" sldId="310"/>
            <ac:picMk id="4" creationId="{4B7F1762-501F-D206-5F5C-849FA3B37CDF}"/>
          </ac:picMkLst>
        </pc:picChg>
      </pc:sldChg>
      <pc:sldMasterChg chg="delSldLayout">
        <pc:chgData name="Thornton, Elise" userId="4c0db02f-576f-474e-841f-1a3c7a1d35c0" providerId="ADAL" clId="{9DCF27C2-29DE-4F52-B4F9-9F674C44E1BB}" dt="2026-05-27T11:11:13.787" v="4158" actId="2696"/>
        <pc:sldMasterMkLst>
          <pc:docMk/>
          <pc:sldMasterMk cId="0" sldId="2147483681"/>
        </pc:sldMasterMkLst>
        <pc:sldLayoutChg chg="del">
          <pc:chgData name="Thornton, Elise" userId="4c0db02f-576f-474e-841f-1a3c7a1d35c0" providerId="ADAL" clId="{9DCF27C2-29DE-4F52-B4F9-9F674C44E1BB}" dt="2026-05-27T11:11:13.787" v="4158" actId="2696"/>
          <pc:sldLayoutMkLst>
            <pc:docMk/>
            <pc:sldMasterMk cId="0" sldId="2147483681"/>
            <pc:sldLayoutMk cId="0" sldId="2147483661"/>
          </pc:sldLayoutMkLst>
        </pc:sldLayoutChg>
        <pc:sldLayoutChg chg="del">
          <pc:chgData name="Thornton, Elise" userId="4c0db02f-576f-474e-841f-1a3c7a1d35c0" providerId="ADAL" clId="{9DCF27C2-29DE-4F52-B4F9-9F674C44E1BB}" dt="2026-05-27T11:11:13.787" v="4158" actId="2696"/>
          <pc:sldLayoutMkLst>
            <pc:docMk/>
            <pc:sldMasterMk cId="0" sldId="2147483681"/>
            <pc:sldLayoutMk cId="0" sldId="2147483662"/>
          </pc:sldLayoutMkLst>
        </pc:sldLayoutChg>
        <pc:sldLayoutChg chg="del">
          <pc:chgData name="Thornton, Elise" userId="4c0db02f-576f-474e-841f-1a3c7a1d35c0" providerId="ADAL" clId="{9DCF27C2-29DE-4F52-B4F9-9F674C44E1BB}" dt="2026-05-27T11:11:13.787" v="4158" actId="2696"/>
          <pc:sldLayoutMkLst>
            <pc:docMk/>
            <pc:sldMasterMk cId="0" sldId="2147483681"/>
            <pc:sldLayoutMk cId="0" sldId="2147483664"/>
          </pc:sldLayoutMkLst>
        </pc:sldLayoutChg>
        <pc:sldLayoutChg chg="del">
          <pc:chgData name="Thornton, Elise" userId="4c0db02f-576f-474e-841f-1a3c7a1d35c0" providerId="ADAL" clId="{9DCF27C2-29DE-4F52-B4F9-9F674C44E1BB}" dt="2026-05-27T11:11:13.787" v="4158" actId="2696"/>
          <pc:sldLayoutMkLst>
            <pc:docMk/>
            <pc:sldMasterMk cId="0" sldId="2147483681"/>
            <pc:sldLayoutMk cId="0" sldId="2147483669"/>
          </pc:sldLayoutMkLst>
        </pc:sldLayoutChg>
        <pc:sldLayoutChg chg="del">
          <pc:chgData name="Thornton, Elise" userId="4c0db02f-576f-474e-841f-1a3c7a1d35c0" providerId="ADAL" clId="{9DCF27C2-29DE-4F52-B4F9-9F674C44E1BB}" dt="2026-05-27T11:11:13.787" v="4158" actId="2696"/>
          <pc:sldLayoutMkLst>
            <pc:docMk/>
            <pc:sldMasterMk cId="0" sldId="2147483681"/>
            <pc:sldLayoutMk cId="0" sldId="2147483670"/>
          </pc:sldLayoutMkLst>
        </pc:sldLayoutChg>
        <pc:sldLayoutChg chg="del">
          <pc:chgData name="Thornton, Elise" userId="4c0db02f-576f-474e-841f-1a3c7a1d35c0" providerId="ADAL" clId="{9DCF27C2-29DE-4F52-B4F9-9F674C44E1BB}" dt="2026-05-27T11:11:13.787" v="4158" actId="2696"/>
          <pc:sldLayoutMkLst>
            <pc:docMk/>
            <pc:sldMasterMk cId="0" sldId="2147483681"/>
            <pc:sldLayoutMk cId="0" sldId="2147483671"/>
          </pc:sldLayoutMkLst>
        </pc:sldLayoutChg>
        <pc:sldLayoutChg chg="del">
          <pc:chgData name="Thornton, Elise" userId="4c0db02f-576f-474e-841f-1a3c7a1d35c0" providerId="ADAL" clId="{9DCF27C2-29DE-4F52-B4F9-9F674C44E1BB}" dt="2026-05-27T11:11:13.787" v="4158" actId="2696"/>
          <pc:sldLayoutMkLst>
            <pc:docMk/>
            <pc:sldMasterMk cId="0" sldId="2147483681"/>
            <pc:sldLayoutMk cId="0" sldId="2147483674"/>
          </pc:sldLayoutMkLst>
        </pc:sldLayoutChg>
        <pc:sldLayoutChg chg="del">
          <pc:chgData name="Thornton, Elise" userId="4c0db02f-576f-474e-841f-1a3c7a1d35c0" providerId="ADAL" clId="{9DCF27C2-29DE-4F52-B4F9-9F674C44E1BB}" dt="2026-05-27T11:11:13.787" v="4158" actId="2696"/>
          <pc:sldLayoutMkLst>
            <pc:docMk/>
            <pc:sldMasterMk cId="0" sldId="2147483681"/>
            <pc:sldLayoutMk cId="0" sldId="2147483677"/>
          </pc:sldLayoutMkLst>
        </pc:sldLayoutChg>
        <pc:sldLayoutChg chg="del">
          <pc:chgData name="Thornton, Elise" userId="4c0db02f-576f-474e-841f-1a3c7a1d35c0" providerId="ADAL" clId="{9DCF27C2-29DE-4F52-B4F9-9F674C44E1BB}" dt="2026-05-27T11:11:13.787" v="4158" actId="2696"/>
          <pc:sldLayoutMkLst>
            <pc:docMk/>
            <pc:sldMasterMk cId="0" sldId="2147483681"/>
            <pc:sldLayoutMk cId="0" sldId="2147483678"/>
          </pc:sldLayoutMkLst>
        </pc:sldLayoutChg>
        <pc:sldLayoutChg chg="del">
          <pc:chgData name="Thornton, Elise" userId="4c0db02f-576f-474e-841f-1a3c7a1d35c0" providerId="ADAL" clId="{9DCF27C2-29DE-4F52-B4F9-9F674C44E1BB}" dt="2026-05-15T11:32:46.035" v="1777" actId="2696"/>
          <pc:sldLayoutMkLst>
            <pc:docMk/>
            <pc:sldMasterMk cId="0" sldId="2147483681"/>
            <pc:sldLayoutMk cId="3483863675" sldId="21474836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d89758905d_2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3d89758905d_2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438DE916-0329-E030-3004-9173C68746D9}"/>
            </a:ext>
          </a:extLst>
        </p:cNvPr>
        <p:cNvGrpSpPr/>
        <p:nvPr/>
      </p:nvGrpSpPr>
      <p:grpSpPr>
        <a:xfrm>
          <a:off x="0" y="0"/>
          <a:ext cx="0" cy="0"/>
          <a:chOff x="0" y="0"/>
          <a:chExt cx="0" cy="0"/>
        </a:xfrm>
      </p:grpSpPr>
      <p:sp>
        <p:nvSpPr>
          <p:cNvPr id="248" name="Google Shape;248;g3d89758905d_2_181:notes">
            <a:extLst>
              <a:ext uri="{FF2B5EF4-FFF2-40B4-BE49-F238E27FC236}">
                <a16:creationId xmlns:a16="http://schemas.microsoft.com/office/drawing/2014/main" id="{D50C7211-CF20-A9BC-644A-435B3948F2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3d89758905d_2_181:notes">
            <a:extLst>
              <a:ext uri="{FF2B5EF4-FFF2-40B4-BE49-F238E27FC236}">
                <a16:creationId xmlns:a16="http://schemas.microsoft.com/office/drawing/2014/main" id="{DFCF9225-DBD7-0341-D154-815B26F177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63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8BE58C17-5566-7470-95C7-BF4E67353929}"/>
            </a:ext>
          </a:extLst>
        </p:cNvPr>
        <p:cNvGrpSpPr/>
        <p:nvPr/>
      </p:nvGrpSpPr>
      <p:grpSpPr>
        <a:xfrm>
          <a:off x="0" y="0"/>
          <a:ext cx="0" cy="0"/>
          <a:chOff x="0" y="0"/>
          <a:chExt cx="0" cy="0"/>
        </a:xfrm>
      </p:grpSpPr>
      <p:sp>
        <p:nvSpPr>
          <p:cNvPr id="231" name="Google Shape;231;g3d89758905d_0_12:notes">
            <a:extLst>
              <a:ext uri="{FF2B5EF4-FFF2-40B4-BE49-F238E27FC236}">
                <a16:creationId xmlns:a16="http://schemas.microsoft.com/office/drawing/2014/main" id="{88A6021C-53EE-916F-63CF-3F242A5BE3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3d89758905d_0_12:notes">
            <a:extLst>
              <a:ext uri="{FF2B5EF4-FFF2-40B4-BE49-F238E27FC236}">
                <a16:creationId xmlns:a16="http://schemas.microsoft.com/office/drawing/2014/main" id="{18270B18-10CD-C904-5862-B1A1C587BE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56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a:extLst>
            <a:ext uri="{FF2B5EF4-FFF2-40B4-BE49-F238E27FC236}">
              <a16:creationId xmlns:a16="http://schemas.microsoft.com/office/drawing/2014/main" id="{FBFD79D8-9A30-212A-86CC-9D06D75AFF62}"/>
            </a:ext>
          </a:extLst>
        </p:cNvPr>
        <p:cNvGrpSpPr/>
        <p:nvPr/>
      </p:nvGrpSpPr>
      <p:grpSpPr>
        <a:xfrm>
          <a:off x="0" y="0"/>
          <a:ext cx="0" cy="0"/>
          <a:chOff x="0" y="0"/>
          <a:chExt cx="0" cy="0"/>
        </a:xfrm>
      </p:grpSpPr>
      <p:sp>
        <p:nvSpPr>
          <p:cNvPr id="239" name="Google Shape;239;g3d89758905d_2_173:notes">
            <a:extLst>
              <a:ext uri="{FF2B5EF4-FFF2-40B4-BE49-F238E27FC236}">
                <a16:creationId xmlns:a16="http://schemas.microsoft.com/office/drawing/2014/main" id="{B529208D-D87B-F417-EF55-26288477F1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3d89758905d_2_173:notes">
            <a:extLst>
              <a:ext uri="{FF2B5EF4-FFF2-40B4-BE49-F238E27FC236}">
                <a16:creationId xmlns:a16="http://schemas.microsoft.com/office/drawing/2014/main" id="{DE3CF003-0B90-19EA-C41C-404DB9E435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5440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8E8AB37C-78FE-36A8-D8BB-95CF4D6F4FEB}"/>
            </a:ext>
          </a:extLst>
        </p:cNvPr>
        <p:cNvGrpSpPr/>
        <p:nvPr/>
      </p:nvGrpSpPr>
      <p:grpSpPr>
        <a:xfrm>
          <a:off x="0" y="0"/>
          <a:ext cx="0" cy="0"/>
          <a:chOff x="0" y="0"/>
          <a:chExt cx="0" cy="0"/>
        </a:xfrm>
      </p:grpSpPr>
      <p:sp>
        <p:nvSpPr>
          <p:cNvPr id="248" name="Google Shape;248;g3d89758905d_2_181:notes">
            <a:extLst>
              <a:ext uri="{FF2B5EF4-FFF2-40B4-BE49-F238E27FC236}">
                <a16:creationId xmlns:a16="http://schemas.microsoft.com/office/drawing/2014/main" id="{A749221B-A7A0-CF56-4EBF-B4177CF1F9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3d89758905d_2_181:notes">
            <a:extLst>
              <a:ext uri="{FF2B5EF4-FFF2-40B4-BE49-F238E27FC236}">
                <a16:creationId xmlns:a16="http://schemas.microsoft.com/office/drawing/2014/main" id="{C7D573F6-04E1-1359-7487-D31AB577D5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2353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2E9E5C3-7CA4-F77E-AED0-E20E2EB98446}"/>
            </a:ext>
          </a:extLst>
        </p:cNvPr>
        <p:cNvGrpSpPr/>
        <p:nvPr/>
      </p:nvGrpSpPr>
      <p:grpSpPr>
        <a:xfrm>
          <a:off x="0" y="0"/>
          <a:ext cx="0" cy="0"/>
          <a:chOff x="0" y="0"/>
          <a:chExt cx="0" cy="0"/>
        </a:xfrm>
      </p:grpSpPr>
      <p:sp>
        <p:nvSpPr>
          <p:cNvPr id="345" name="Google Shape;345;g3d89758905d_2_269:notes">
            <a:extLst>
              <a:ext uri="{FF2B5EF4-FFF2-40B4-BE49-F238E27FC236}">
                <a16:creationId xmlns:a16="http://schemas.microsoft.com/office/drawing/2014/main" id="{3518D483-FCC5-760B-3467-32EE68899B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3d89758905d_2_269:notes">
            <a:extLst>
              <a:ext uri="{FF2B5EF4-FFF2-40B4-BE49-F238E27FC236}">
                <a16:creationId xmlns:a16="http://schemas.microsoft.com/office/drawing/2014/main" id="{F7F206DB-857D-A229-060C-12531C03DB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412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1CF75571-4AC4-CBBE-515D-F230F9B03737}"/>
            </a:ext>
          </a:extLst>
        </p:cNvPr>
        <p:cNvGrpSpPr/>
        <p:nvPr/>
      </p:nvGrpSpPr>
      <p:grpSpPr>
        <a:xfrm>
          <a:off x="0" y="0"/>
          <a:ext cx="0" cy="0"/>
          <a:chOff x="0" y="0"/>
          <a:chExt cx="0" cy="0"/>
        </a:xfrm>
      </p:grpSpPr>
      <p:sp>
        <p:nvSpPr>
          <p:cNvPr id="231" name="Google Shape;231;g3d89758905d_0_12:notes">
            <a:extLst>
              <a:ext uri="{FF2B5EF4-FFF2-40B4-BE49-F238E27FC236}">
                <a16:creationId xmlns:a16="http://schemas.microsoft.com/office/drawing/2014/main" id="{11CDDD5C-674F-B43E-1C4F-08B513C1A3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3d89758905d_0_12:notes">
            <a:extLst>
              <a:ext uri="{FF2B5EF4-FFF2-40B4-BE49-F238E27FC236}">
                <a16:creationId xmlns:a16="http://schemas.microsoft.com/office/drawing/2014/main" id="{799EA968-D561-0AD7-2F2E-7E4BE59385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242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EC2AC617-F69E-0A44-91EA-BA2023EB0BAE}"/>
            </a:ext>
          </a:extLst>
        </p:cNvPr>
        <p:cNvGrpSpPr/>
        <p:nvPr/>
      </p:nvGrpSpPr>
      <p:grpSpPr>
        <a:xfrm>
          <a:off x="0" y="0"/>
          <a:ext cx="0" cy="0"/>
          <a:chOff x="0" y="0"/>
          <a:chExt cx="0" cy="0"/>
        </a:xfrm>
      </p:grpSpPr>
      <p:sp>
        <p:nvSpPr>
          <p:cNvPr id="311" name="Google Shape;311;g3d89758905d_2_238:notes">
            <a:extLst>
              <a:ext uri="{FF2B5EF4-FFF2-40B4-BE49-F238E27FC236}">
                <a16:creationId xmlns:a16="http://schemas.microsoft.com/office/drawing/2014/main" id="{05C81743-CEF7-BB92-584C-5D3724779A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3d89758905d_2_238:notes">
            <a:extLst>
              <a:ext uri="{FF2B5EF4-FFF2-40B4-BE49-F238E27FC236}">
                <a16:creationId xmlns:a16="http://schemas.microsoft.com/office/drawing/2014/main" id="{C1D595A8-F70C-3F2C-47A9-B6E8AC80CA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232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a:extLst>
            <a:ext uri="{FF2B5EF4-FFF2-40B4-BE49-F238E27FC236}">
              <a16:creationId xmlns:a16="http://schemas.microsoft.com/office/drawing/2014/main" id="{14E2E2B9-19D5-0D38-4D7B-F1C3C86B8299}"/>
            </a:ext>
          </a:extLst>
        </p:cNvPr>
        <p:cNvGrpSpPr/>
        <p:nvPr/>
      </p:nvGrpSpPr>
      <p:grpSpPr>
        <a:xfrm>
          <a:off x="0" y="0"/>
          <a:ext cx="0" cy="0"/>
          <a:chOff x="0" y="0"/>
          <a:chExt cx="0" cy="0"/>
        </a:xfrm>
      </p:grpSpPr>
      <p:sp>
        <p:nvSpPr>
          <p:cNvPr id="322" name="Google Shape;322;g3d89758905d_2_248:notes">
            <a:extLst>
              <a:ext uri="{FF2B5EF4-FFF2-40B4-BE49-F238E27FC236}">
                <a16:creationId xmlns:a16="http://schemas.microsoft.com/office/drawing/2014/main" id="{40762C11-18D0-0C92-3739-AD13962AAD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g3d89758905d_2_248:notes">
            <a:extLst>
              <a:ext uri="{FF2B5EF4-FFF2-40B4-BE49-F238E27FC236}">
                <a16:creationId xmlns:a16="http://schemas.microsoft.com/office/drawing/2014/main" id="{48E905CD-4C0C-AEB2-4BA4-44BDA74EE1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892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58E02E89-5C09-F4F6-5ECF-C9D5590BBF4E}"/>
            </a:ext>
          </a:extLst>
        </p:cNvPr>
        <p:cNvGrpSpPr/>
        <p:nvPr/>
      </p:nvGrpSpPr>
      <p:grpSpPr>
        <a:xfrm>
          <a:off x="0" y="0"/>
          <a:ext cx="0" cy="0"/>
          <a:chOff x="0" y="0"/>
          <a:chExt cx="0" cy="0"/>
        </a:xfrm>
      </p:grpSpPr>
      <p:sp>
        <p:nvSpPr>
          <p:cNvPr id="248" name="Google Shape;248;g3d89758905d_2_181:notes">
            <a:extLst>
              <a:ext uri="{FF2B5EF4-FFF2-40B4-BE49-F238E27FC236}">
                <a16:creationId xmlns:a16="http://schemas.microsoft.com/office/drawing/2014/main" id="{D7FF2532-DA4A-F87C-3651-04BF1D12C6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3d89758905d_2_181:notes">
            <a:extLst>
              <a:ext uri="{FF2B5EF4-FFF2-40B4-BE49-F238E27FC236}">
                <a16:creationId xmlns:a16="http://schemas.microsoft.com/office/drawing/2014/main" id="{50300B94-E797-D695-402F-1CDD54FFE5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0727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9A01F12A-F4A6-AD9F-E903-466BF8556FD1}"/>
            </a:ext>
          </a:extLst>
        </p:cNvPr>
        <p:cNvGrpSpPr/>
        <p:nvPr/>
      </p:nvGrpSpPr>
      <p:grpSpPr>
        <a:xfrm>
          <a:off x="0" y="0"/>
          <a:ext cx="0" cy="0"/>
          <a:chOff x="0" y="0"/>
          <a:chExt cx="0" cy="0"/>
        </a:xfrm>
      </p:grpSpPr>
      <p:sp>
        <p:nvSpPr>
          <p:cNvPr id="248" name="Google Shape;248;g3d89758905d_2_181:notes">
            <a:extLst>
              <a:ext uri="{FF2B5EF4-FFF2-40B4-BE49-F238E27FC236}">
                <a16:creationId xmlns:a16="http://schemas.microsoft.com/office/drawing/2014/main" id="{0B6CDB40-1166-CE42-72D3-47B86B1F41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3d89758905d_2_181:notes">
            <a:extLst>
              <a:ext uri="{FF2B5EF4-FFF2-40B4-BE49-F238E27FC236}">
                <a16:creationId xmlns:a16="http://schemas.microsoft.com/office/drawing/2014/main" id="{8925F4F2-3DD3-AD54-36DA-3F691C9A8D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126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d89758905d_2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3d89758905d_2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a:extLst>
            <a:ext uri="{FF2B5EF4-FFF2-40B4-BE49-F238E27FC236}">
              <a16:creationId xmlns:a16="http://schemas.microsoft.com/office/drawing/2014/main" id="{22813ACB-DC99-FFF8-9FDC-4F9A6F3ED838}"/>
            </a:ext>
          </a:extLst>
        </p:cNvPr>
        <p:cNvGrpSpPr/>
        <p:nvPr/>
      </p:nvGrpSpPr>
      <p:grpSpPr>
        <a:xfrm>
          <a:off x="0" y="0"/>
          <a:ext cx="0" cy="0"/>
          <a:chOff x="0" y="0"/>
          <a:chExt cx="0" cy="0"/>
        </a:xfrm>
      </p:grpSpPr>
      <p:sp>
        <p:nvSpPr>
          <p:cNvPr id="263" name="Google Shape;263;g3d89758905d_2_194:notes">
            <a:extLst>
              <a:ext uri="{FF2B5EF4-FFF2-40B4-BE49-F238E27FC236}">
                <a16:creationId xmlns:a16="http://schemas.microsoft.com/office/drawing/2014/main" id="{F778F683-0AEC-82E3-42A4-C626C75DCB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3d89758905d_2_194:notes">
            <a:extLst>
              <a:ext uri="{FF2B5EF4-FFF2-40B4-BE49-F238E27FC236}">
                <a16:creationId xmlns:a16="http://schemas.microsoft.com/office/drawing/2014/main" id="{C613BD54-B72B-7B70-5764-7D4656E044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0906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DC19EA2B-A24E-669F-3B6C-BF6C7057B777}"/>
            </a:ext>
          </a:extLst>
        </p:cNvPr>
        <p:cNvGrpSpPr/>
        <p:nvPr/>
      </p:nvGrpSpPr>
      <p:grpSpPr>
        <a:xfrm>
          <a:off x="0" y="0"/>
          <a:ext cx="0" cy="0"/>
          <a:chOff x="0" y="0"/>
          <a:chExt cx="0" cy="0"/>
        </a:xfrm>
      </p:grpSpPr>
      <p:sp>
        <p:nvSpPr>
          <p:cNvPr id="248" name="Google Shape;248;g3d89758905d_2_181:notes">
            <a:extLst>
              <a:ext uri="{FF2B5EF4-FFF2-40B4-BE49-F238E27FC236}">
                <a16:creationId xmlns:a16="http://schemas.microsoft.com/office/drawing/2014/main" id="{BAFC7883-9F36-3B04-4238-B0C5CB10C78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3d89758905d_2_181:notes">
            <a:extLst>
              <a:ext uri="{FF2B5EF4-FFF2-40B4-BE49-F238E27FC236}">
                <a16:creationId xmlns:a16="http://schemas.microsoft.com/office/drawing/2014/main" id="{F87B15A8-0793-FB2F-A7F5-0753AA396B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9238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4F559587-BB07-BE23-EDB6-27DA8AD2B6E9}"/>
            </a:ext>
          </a:extLst>
        </p:cNvPr>
        <p:cNvGrpSpPr/>
        <p:nvPr/>
      </p:nvGrpSpPr>
      <p:grpSpPr>
        <a:xfrm>
          <a:off x="0" y="0"/>
          <a:ext cx="0" cy="0"/>
          <a:chOff x="0" y="0"/>
          <a:chExt cx="0" cy="0"/>
        </a:xfrm>
      </p:grpSpPr>
      <p:sp>
        <p:nvSpPr>
          <p:cNvPr id="248" name="Google Shape;248;g3d89758905d_2_181:notes">
            <a:extLst>
              <a:ext uri="{FF2B5EF4-FFF2-40B4-BE49-F238E27FC236}">
                <a16:creationId xmlns:a16="http://schemas.microsoft.com/office/drawing/2014/main" id="{A3A94BBE-B6A1-74A1-D883-420BD322B6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3d89758905d_2_181:notes">
            <a:extLst>
              <a:ext uri="{FF2B5EF4-FFF2-40B4-BE49-F238E27FC236}">
                <a16:creationId xmlns:a16="http://schemas.microsoft.com/office/drawing/2014/main" id="{49497B6A-DBD3-47CD-C699-5D92CE8743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7207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a:extLst>
            <a:ext uri="{FF2B5EF4-FFF2-40B4-BE49-F238E27FC236}">
              <a16:creationId xmlns:a16="http://schemas.microsoft.com/office/drawing/2014/main" id="{3AC35BC0-76C1-83AF-4B7C-18982FF6F9BF}"/>
            </a:ext>
          </a:extLst>
        </p:cNvPr>
        <p:cNvGrpSpPr/>
        <p:nvPr/>
      </p:nvGrpSpPr>
      <p:grpSpPr>
        <a:xfrm>
          <a:off x="0" y="0"/>
          <a:ext cx="0" cy="0"/>
          <a:chOff x="0" y="0"/>
          <a:chExt cx="0" cy="0"/>
        </a:xfrm>
      </p:grpSpPr>
      <p:sp>
        <p:nvSpPr>
          <p:cNvPr id="358" name="Google Shape;358;g3d89758905d_2_281:notes">
            <a:extLst>
              <a:ext uri="{FF2B5EF4-FFF2-40B4-BE49-F238E27FC236}">
                <a16:creationId xmlns:a16="http://schemas.microsoft.com/office/drawing/2014/main" id="{760F8F27-D746-DB42-A498-E11EFFA3C6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g3d89758905d_2_281:notes">
            <a:extLst>
              <a:ext uri="{FF2B5EF4-FFF2-40B4-BE49-F238E27FC236}">
                <a16:creationId xmlns:a16="http://schemas.microsoft.com/office/drawing/2014/main" id="{60263B5B-2906-1755-C821-894AA95D17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4159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d89758905d_2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3d89758905d_2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a:extLst>
            <a:ext uri="{FF2B5EF4-FFF2-40B4-BE49-F238E27FC236}">
              <a16:creationId xmlns:a16="http://schemas.microsoft.com/office/drawing/2014/main" id="{0D5AA5D6-659B-5296-0DEE-6249D9091F8A}"/>
            </a:ext>
          </a:extLst>
        </p:cNvPr>
        <p:cNvGrpSpPr/>
        <p:nvPr/>
      </p:nvGrpSpPr>
      <p:grpSpPr>
        <a:xfrm>
          <a:off x="0" y="0"/>
          <a:ext cx="0" cy="0"/>
          <a:chOff x="0" y="0"/>
          <a:chExt cx="0" cy="0"/>
        </a:xfrm>
      </p:grpSpPr>
      <p:sp>
        <p:nvSpPr>
          <p:cNvPr id="263" name="Google Shape;263;g3d89758905d_2_194:notes">
            <a:extLst>
              <a:ext uri="{FF2B5EF4-FFF2-40B4-BE49-F238E27FC236}">
                <a16:creationId xmlns:a16="http://schemas.microsoft.com/office/drawing/2014/main" id="{F2814E71-C001-C334-B214-A1C1CAA760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3d89758905d_2_194:notes">
            <a:extLst>
              <a:ext uri="{FF2B5EF4-FFF2-40B4-BE49-F238E27FC236}">
                <a16:creationId xmlns:a16="http://schemas.microsoft.com/office/drawing/2014/main" id="{CD16E27D-4D66-9F9F-B46F-C18275A9E9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761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F1014D0B-8E22-2450-92CD-2051E7D39CEB}"/>
            </a:ext>
          </a:extLst>
        </p:cNvPr>
        <p:cNvGrpSpPr/>
        <p:nvPr/>
      </p:nvGrpSpPr>
      <p:grpSpPr>
        <a:xfrm>
          <a:off x="0" y="0"/>
          <a:ext cx="0" cy="0"/>
          <a:chOff x="0" y="0"/>
          <a:chExt cx="0" cy="0"/>
        </a:xfrm>
      </p:grpSpPr>
      <p:sp>
        <p:nvSpPr>
          <p:cNvPr id="203" name="Google Shape;203;g3d89758905d_2_140:notes">
            <a:extLst>
              <a:ext uri="{FF2B5EF4-FFF2-40B4-BE49-F238E27FC236}">
                <a16:creationId xmlns:a16="http://schemas.microsoft.com/office/drawing/2014/main" id="{B9ED2887-16B6-602D-0879-66C61BEDEE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3d89758905d_2_140:notes">
            <a:extLst>
              <a:ext uri="{FF2B5EF4-FFF2-40B4-BE49-F238E27FC236}">
                <a16:creationId xmlns:a16="http://schemas.microsoft.com/office/drawing/2014/main" id="{B6C91DAD-2EA3-7B5A-703E-60B6ADE5BE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72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D33CE97C-8577-4485-6839-533306906236}"/>
            </a:ext>
          </a:extLst>
        </p:cNvPr>
        <p:cNvGrpSpPr/>
        <p:nvPr/>
      </p:nvGrpSpPr>
      <p:grpSpPr>
        <a:xfrm>
          <a:off x="0" y="0"/>
          <a:ext cx="0" cy="0"/>
          <a:chOff x="0" y="0"/>
          <a:chExt cx="0" cy="0"/>
        </a:xfrm>
      </p:grpSpPr>
      <p:sp>
        <p:nvSpPr>
          <p:cNvPr id="255" name="Google Shape;255;g3d89758905d_2_187:notes">
            <a:extLst>
              <a:ext uri="{FF2B5EF4-FFF2-40B4-BE49-F238E27FC236}">
                <a16:creationId xmlns:a16="http://schemas.microsoft.com/office/drawing/2014/main" id="{F0722B32-DD17-1B36-757A-D407A5F53E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3d89758905d_2_187:notes">
            <a:extLst>
              <a:ext uri="{FF2B5EF4-FFF2-40B4-BE49-F238E27FC236}">
                <a16:creationId xmlns:a16="http://schemas.microsoft.com/office/drawing/2014/main" id="{CA061E4B-48A3-90C3-D860-87D786555A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396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0E9A5153-029B-21DC-4A59-7D8066D68E74}"/>
            </a:ext>
          </a:extLst>
        </p:cNvPr>
        <p:cNvGrpSpPr/>
        <p:nvPr/>
      </p:nvGrpSpPr>
      <p:grpSpPr>
        <a:xfrm>
          <a:off x="0" y="0"/>
          <a:ext cx="0" cy="0"/>
          <a:chOff x="0" y="0"/>
          <a:chExt cx="0" cy="0"/>
        </a:xfrm>
      </p:grpSpPr>
      <p:sp>
        <p:nvSpPr>
          <p:cNvPr id="231" name="Google Shape;231;g3d89758905d_0_12:notes">
            <a:extLst>
              <a:ext uri="{FF2B5EF4-FFF2-40B4-BE49-F238E27FC236}">
                <a16:creationId xmlns:a16="http://schemas.microsoft.com/office/drawing/2014/main" id="{D0BD4D38-207E-FEC6-4779-940967F210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3d89758905d_0_12:notes">
            <a:extLst>
              <a:ext uri="{FF2B5EF4-FFF2-40B4-BE49-F238E27FC236}">
                <a16:creationId xmlns:a16="http://schemas.microsoft.com/office/drawing/2014/main" id="{E5A91E79-52FB-68EF-7809-B27C87A747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096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a:extLst>
            <a:ext uri="{FF2B5EF4-FFF2-40B4-BE49-F238E27FC236}">
              <a16:creationId xmlns:a16="http://schemas.microsoft.com/office/drawing/2014/main" id="{5E9B44FE-E2FA-2AFF-2AFF-3BEDFF81EB4E}"/>
            </a:ext>
          </a:extLst>
        </p:cNvPr>
        <p:cNvGrpSpPr/>
        <p:nvPr/>
      </p:nvGrpSpPr>
      <p:grpSpPr>
        <a:xfrm>
          <a:off x="0" y="0"/>
          <a:ext cx="0" cy="0"/>
          <a:chOff x="0" y="0"/>
          <a:chExt cx="0" cy="0"/>
        </a:xfrm>
      </p:grpSpPr>
      <p:sp>
        <p:nvSpPr>
          <p:cNvPr id="411" name="Google Shape;411;g3d89758905d_2_331:notes">
            <a:extLst>
              <a:ext uri="{FF2B5EF4-FFF2-40B4-BE49-F238E27FC236}">
                <a16:creationId xmlns:a16="http://schemas.microsoft.com/office/drawing/2014/main" id="{94E64099-A161-AA4D-FBAC-80116EF4FF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3d89758905d_2_331:notes">
            <a:extLst>
              <a:ext uri="{FF2B5EF4-FFF2-40B4-BE49-F238E27FC236}">
                <a16:creationId xmlns:a16="http://schemas.microsoft.com/office/drawing/2014/main" id="{0C870411-8D9B-B0B0-1139-512D48B68F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751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E219A318-4DC9-65E5-8E21-DE1E8437F7A7}"/>
            </a:ext>
          </a:extLst>
        </p:cNvPr>
        <p:cNvGrpSpPr/>
        <p:nvPr/>
      </p:nvGrpSpPr>
      <p:grpSpPr>
        <a:xfrm>
          <a:off x="0" y="0"/>
          <a:ext cx="0" cy="0"/>
          <a:chOff x="0" y="0"/>
          <a:chExt cx="0" cy="0"/>
        </a:xfrm>
      </p:grpSpPr>
      <p:sp>
        <p:nvSpPr>
          <p:cNvPr id="248" name="Google Shape;248;g3d89758905d_2_181:notes">
            <a:extLst>
              <a:ext uri="{FF2B5EF4-FFF2-40B4-BE49-F238E27FC236}">
                <a16:creationId xmlns:a16="http://schemas.microsoft.com/office/drawing/2014/main" id="{3EDEB5AE-43DD-0A49-3745-736372086B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3d89758905d_2_181:notes">
            <a:extLst>
              <a:ext uri="{FF2B5EF4-FFF2-40B4-BE49-F238E27FC236}">
                <a16:creationId xmlns:a16="http://schemas.microsoft.com/office/drawing/2014/main" id="{983A8193-274B-3D03-6174-D68961496D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114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a:extLst>
            <a:ext uri="{FF2B5EF4-FFF2-40B4-BE49-F238E27FC236}">
              <a16:creationId xmlns:a16="http://schemas.microsoft.com/office/drawing/2014/main" id="{144E763A-32DE-9166-89C0-65D70C6EEE94}"/>
            </a:ext>
          </a:extLst>
        </p:cNvPr>
        <p:cNvGrpSpPr/>
        <p:nvPr/>
      </p:nvGrpSpPr>
      <p:grpSpPr>
        <a:xfrm>
          <a:off x="0" y="0"/>
          <a:ext cx="0" cy="0"/>
          <a:chOff x="0" y="0"/>
          <a:chExt cx="0" cy="0"/>
        </a:xfrm>
      </p:grpSpPr>
      <p:sp>
        <p:nvSpPr>
          <p:cNvPr id="419" name="Google Shape;419;g3d89758905d_2_338:notes">
            <a:extLst>
              <a:ext uri="{FF2B5EF4-FFF2-40B4-BE49-F238E27FC236}">
                <a16:creationId xmlns:a16="http://schemas.microsoft.com/office/drawing/2014/main" id="{2A49B592-8EEE-8691-9809-547E5A3310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3d89758905d_2_338:notes">
            <a:extLst>
              <a:ext uri="{FF2B5EF4-FFF2-40B4-BE49-F238E27FC236}">
                <a16:creationId xmlns:a16="http://schemas.microsoft.com/office/drawing/2014/main" id="{17FDD1ED-D33C-6911-4944-9232A1F533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539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1"/>
        <p:cNvGrpSpPr/>
        <p:nvPr/>
      </p:nvGrpSpPr>
      <p:grpSpPr>
        <a:xfrm>
          <a:off x="0" y="0"/>
          <a:ext cx="0" cy="0"/>
          <a:chOff x="0" y="0"/>
          <a:chExt cx="0" cy="0"/>
        </a:xfrm>
      </p:grpSpPr>
      <p:sp>
        <p:nvSpPr>
          <p:cNvPr id="52" name="Google Shape;52;p14"/>
          <p:cNvSpPr txBox="1"/>
          <p:nvPr/>
        </p:nvSpPr>
        <p:spPr>
          <a:xfrm>
            <a:off x="8496795" y="3820886"/>
            <a:ext cx="13854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Montserrat"/>
              <a:ea typeface="Montserrat"/>
              <a:cs typeface="Montserrat"/>
              <a:sym typeface="Montserrat"/>
            </a:endParaRPr>
          </a:p>
        </p:txBody>
      </p:sp>
      <p:pic>
        <p:nvPicPr>
          <p:cNvPr id="53" name="Google Shape;53;p14"/>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1_Custom Layout">
  <p:cSld name="31_Custom Layout">
    <p:spTree>
      <p:nvGrpSpPr>
        <p:cNvPr id="1" name="Shape 127"/>
        <p:cNvGrpSpPr/>
        <p:nvPr/>
      </p:nvGrpSpPr>
      <p:grpSpPr>
        <a:xfrm>
          <a:off x="0" y="0"/>
          <a:ext cx="0" cy="0"/>
          <a:chOff x="0" y="0"/>
          <a:chExt cx="0" cy="0"/>
        </a:xfrm>
      </p:grpSpPr>
      <p:sp>
        <p:nvSpPr>
          <p:cNvPr id="128" name="Google Shape;128;p30"/>
          <p:cNvSpPr txBox="1"/>
          <p:nvPr/>
        </p:nvSpPr>
        <p:spPr>
          <a:xfrm>
            <a:off x="8496795" y="3820886"/>
            <a:ext cx="13854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Montserrat"/>
              <a:ea typeface="Montserrat"/>
              <a:cs typeface="Montserrat"/>
              <a:sym typeface="Montserrat"/>
            </a:endParaRPr>
          </a:p>
        </p:txBody>
      </p:sp>
      <p:sp>
        <p:nvSpPr>
          <p:cNvPr id="129" name="Google Shape;129;p30"/>
          <p:cNvSpPr>
            <a:spLocks noGrp="1"/>
          </p:cNvSpPr>
          <p:nvPr>
            <p:ph type="pic" idx="2"/>
          </p:nvPr>
        </p:nvSpPr>
        <p:spPr>
          <a:xfrm>
            <a:off x="521493" y="1195013"/>
            <a:ext cx="8101013" cy="2068667"/>
          </a:xfrm>
          <a:prstGeom prst="rect">
            <a:avLst/>
          </a:prstGeom>
          <a:solidFill>
            <a:srgbClr val="A5A5A5">
              <a:alpha val="60000"/>
            </a:srgbClr>
          </a:solidFill>
          <a:ln>
            <a:noFill/>
          </a:ln>
        </p:spPr>
      </p:sp>
      <p:sp>
        <p:nvSpPr>
          <p:cNvPr id="130" name="Google Shape;130;p30"/>
          <p:cNvSpPr/>
          <p:nvPr/>
        </p:nvSpPr>
        <p:spPr>
          <a:xfrm>
            <a:off x="-19826" y="1"/>
            <a:ext cx="549057"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131" name="Google Shape;131;p30"/>
          <p:cNvSpPr/>
          <p:nvPr/>
        </p:nvSpPr>
        <p:spPr>
          <a:xfrm>
            <a:off x="8622506" y="0"/>
            <a:ext cx="549057"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5_Custom Layout">
  <p:cSld name="35_Custom Layout">
    <p:spTree>
      <p:nvGrpSpPr>
        <p:cNvPr id="1" name="Shape 132"/>
        <p:cNvGrpSpPr/>
        <p:nvPr/>
      </p:nvGrpSpPr>
      <p:grpSpPr>
        <a:xfrm>
          <a:off x="0" y="0"/>
          <a:ext cx="0" cy="0"/>
          <a:chOff x="0" y="0"/>
          <a:chExt cx="0" cy="0"/>
        </a:xfrm>
      </p:grpSpPr>
      <p:sp>
        <p:nvSpPr>
          <p:cNvPr id="133" name="Google Shape;133;p31"/>
          <p:cNvSpPr txBox="1"/>
          <p:nvPr/>
        </p:nvSpPr>
        <p:spPr>
          <a:xfrm>
            <a:off x="8496795" y="3820886"/>
            <a:ext cx="13854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Montserrat"/>
              <a:ea typeface="Montserrat"/>
              <a:cs typeface="Montserrat"/>
              <a:sym typeface="Montserrat"/>
            </a:endParaRPr>
          </a:p>
        </p:txBody>
      </p:sp>
      <p:sp>
        <p:nvSpPr>
          <p:cNvPr id="134" name="Google Shape;134;p31"/>
          <p:cNvSpPr>
            <a:spLocks noGrp="1"/>
          </p:cNvSpPr>
          <p:nvPr>
            <p:ph type="pic" idx="2"/>
          </p:nvPr>
        </p:nvSpPr>
        <p:spPr>
          <a:xfrm>
            <a:off x="971603" y="1215184"/>
            <a:ext cx="2114131" cy="2068667"/>
          </a:xfrm>
          <a:prstGeom prst="rect">
            <a:avLst/>
          </a:prstGeom>
          <a:solidFill>
            <a:srgbClr val="A5A5A5">
              <a:alpha val="60000"/>
            </a:srgbClr>
          </a:solidFill>
          <a:ln>
            <a:noFill/>
          </a:ln>
        </p:spPr>
      </p:sp>
      <p:sp>
        <p:nvSpPr>
          <p:cNvPr id="135" name="Google Shape;135;p31"/>
          <p:cNvSpPr/>
          <p:nvPr/>
        </p:nvSpPr>
        <p:spPr>
          <a:xfrm>
            <a:off x="-19826" y="1"/>
            <a:ext cx="549057"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136" name="Google Shape;136;p31"/>
          <p:cNvSpPr/>
          <p:nvPr/>
        </p:nvSpPr>
        <p:spPr>
          <a:xfrm>
            <a:off x="8622506" y="0"/>
            <a:ext cx="549057"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137" name="Google Shape;137;p31"/>
          <p:cNvSpPr>
            <a:spLocks noGrp="1"/>
          </p:cNvSpPr>
          <p:nvPr>
            <p:ph type="pic" idx="3"/>
          </p:nvPr>
        </p:nvSpPr>
        <p:spPr>
          <a:xfrm>
            <a:off x="3455947" y="1215184"/>
            <a:ext cx="2114131" cy="2068667"/>
          </a:xfrm>
          <a:prstGeom prst="rect">
            <a:avLst/>
          </a:prstGeom>
          <a:solidFill>
            <a:srgbClr val="A5A5A5">
              <a:alpha val="60000"/>
            </a:srgbClr>
          </a:solidFill>
          <a:ln>
            <a:noFill/>
          </a:ln>
        </p:spPr>
      </p:sp>
      <p:sp>
        <p:nvSpPr>
          <p:cNvPr id="138" name="Google Shape;138;p31"/>
          <p:cNvSpPr>
            <a:spLocks noGrp="1"/>
          </p:cNvSpPr>
          <p:nvPr>
            <p:ph type="pic" idx="4"/>
          </p:nvPr>
        </p:nvSpPr>
        <p:spPr>
          <a:xfrm>
            <a:off x="5940291" y="1198871"/>
            <a:ext cx="2114131" cy="2068667"/>
          </a:xfrm>
          <a:prstGeom prst="rect">
            <a:avLst/>
          </a:prstGeom>
          <a:solidFill>
            <a:srgbClr val="A5A5A5">
              <a:alpha val="60000"/>
            </a:srgbClr>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4_Custom Layout">
  <p:cSld name="34_Custom Layout">
    <p:spTree>
      <p:nvGrpSpPr>
        <p:cNvPr id="1" name="Shape 149"/>
        <p:cNvGrpSpPr/>
        <p:nvPr/>
      </p:nvGrpSpPr>
      <p:grpSpPr>
        <a:xfrm>
          <a:off x="0" y="0"/>
          <a:ext cx="0" cy="0"/>
          <a:chOff x="0" y="0"/>
          <a:chExt cx="0" cy="0"/>
        </a:xfrm>
      </p:grpSpPr>
      <p:sp>
        <p:nvSpPr>
          <p:cNvPr id="150" name="Google Shape;150;p34"/>
          <p:cNvSpPr txBox="1"/>
          <p:nvPr/>
        </p:nvSpPr>
        <p:spPr>
          <a:xfrm>
            <a:off x="8496795" y="3820886"/>
            <a:ext cx="13854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Montserrat"/>
              <a:ea typeface="Montserrat"/>
              <a:cs typeface="Montserrat"/>
              <a:sym typeface="Montserrat"/>
            </a:endParaRPr>
          </a:p>
        </p:txBody>
      </p:sp>
      <p:sp>
        <p:nvSpPr>
          <p:cNvPr id="151" name="Google Shape;151;p34"/>
          <p:cNvSpPr>
            <a:spLocks noGrp="1"/>
          </p:cNvSpPr>
          <p:nvPr>
            <p:ph type="pic" idx="2"/>
          </p:nvPr>
        </p:nvSpPr>
        <p:spPr>
          <a:xfrm>
            <a:off x="0" y="411956"/>
            <a:ext cx="9144000" cy="2662715"/>
          </a:xfrm>
          <a:prstGeom prst="rect">
            <a:avLst/>
          </a:prstGeom>
          <a:solidFill>
            <a:srgbClr val="A5A5A5">
              <a:alpha val="60000"/>
            </a:srgbClr>
          </a:solidFill>
          <a:ln>
            <a:noFill/>
          </a:ln>
        </p:spPr>
      </p:sp>
      <p:sp>
        <p:nvSpPr>
          <p:cNvPr id="152" name="Google Shape;152;p34"/>
          <p:cNvSpPr/>
          <p:nvPr/>
        </p:nvSpPr>
        <p:spPr>
          <a:xfrm>
            <a:off x="0" y="-7404"/>
            <a:ext cx="9144000" cy="41936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153" name="Google Shape;153;p34"/>
          <p:cNvSpPr/>
          <p:nvPr/>
        </p:nvSpPr>
        <p:spPr>
          <a:xfrm>
            <a:off x="0" y="4731544"/>
            <a:ext cx="9162932" cy="419361"/>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D0E2F21-F560-B17C-E052-BC74BC6C9E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4632722"/>
            <a:ext cx="9143999" cy="510778"/>
          </a:xfrm>
          <a:prstGeom prst="rect">
            <a:avLst/>
          </a:prstGeom>
        </p:spPr>
      </p:pic>
      <p:sp>
        <p:nvSpPr>
          <p:cNvPr id="2" name="Title 1">
            <a:extLst>
              <a:ext uri="{FF2B5EF4-FFF2-40B4-BE49-F238E27FC236}">
                <a16:creationId xmlns:a16="http://schemas.microsoft.com/office/drawing/2014/main" id="{D28EA15D-26C6-4AB0-BACA-5E4CBB56D2A1}"/>
              </a:ext>
            </a:extLst>
          </p:cNvPr>
          <p:cNvSpPr>
            <a:spLocks noGrp="1"/>
          </p:cNvSpPr>
          <p:nvPr>
            <p:ph type="title"/>
          </p:nvPr>
        </p:nvSpPr>
        <p:spPr>
          <a:xfrm>
            <a:off x="235468" y="199444"/>
            <a:ext cx="7886700" cy="552581"/>
          </a:xfrm>
        </p:spPr>
        <p:txBody>
          <a:bodyPr>
            <a:normAutofit/>
          </a:bodyPr>
          <a:lstStyle>
            <a:lvl1pPr>
              <a:defRPr sz="2250">
                <a:solidFill>
                  <a:srgbClr val="2D2E2D"/>
                </a:solidFill>
                <a:latin typeface="Amsi Pro Ultra" panose="020B0A060202010101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CD62147-194D-942C-F9E8-0F9CB12CBE33}"/>
              </a:ext>
            </a:extLst>
          </p:cNvPr>
          <p:cNvSpPr>
            <a:spLocks noGrp="1"/>
          </p:cNvSpPr>
          <p:nvPr>
            <p:ph idx="1"/>
          </p:nvPr>
        </p:nvSpPr>
        <p:spPr>
          <a:xfrm>
            <a:off x="633310" y="886567"/>
            <a:ext cx="7886700" cy="35049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CBFC4CFA-C1E7-4746-ED9F-653AB3303AE7}"/>
              </a:ext>
            </a:extLst>
          </p:cNvPr>
          <p:cNvSpPr>
            <a:spLocks noGrp="1"/>
          </p:cNvSpPr>
          <p:nvPr>
            <p:ph type="sldNum" sz="quarter" idx="12"/>
          </p:nvPr>
        </p:nvSpPr>
        <p:spPr/>
        <p:txBody>
          <a:bodyPr/>
          <a:lstStyle>
            <a:lvl1pPr>
              <a:defRPr>
                <a:solidFill>
                  <a:srgbClr val="D2ECEB"/>
                </a:solidFill>
              </a:defRPr>
            </a:lvl1pPr>
          </a:lstStyle>
          <a:p>
            <a:fld id="{B333C7F9-1961-4B48-84EC-466FCC53B63F}" type="slidenum">
              <a:rPr lang="en-GB" smtClean="0"/>
              <a:pPr/>
              <a:t>‹#›</a:t>
            </a:fld>
            <a:endParaRPr lang="en-GB" dirty="0"/>
          </a:p>
        </p:txBody>
      </p:sp>
      <p:pic>
        <p:nvPicPr>
          <p:cNvPr id="10" name="Graphic 9">
            <a:extLst>
              <a:ext uri="{FF2B5EF4-FFF2-40B4-BE49-F238E27FC236}">
                <a16:creationId xmlns:a16="http://schemas.microsoft.com/office/drawing/2014/main" id="{C6EF236E-F925-3582-58CC-5CCC0B6EDC6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29795" y="4782257"/>
            <a:ext cx="484411" cy="211706"/>
          </a:xfrm>
          <a:prstGeom prst="rect">
            <a:avLst/>
          </a:prstGeom>
        </p:spPr>
      </p:pic>
      <p:sp>
        <p:nvSpPr>
          <p:cNvPr id="11" name="TextBox 10">
            <a:extLst>
              <a:ext uri="{FF2B5EF4-FFF2-40B4-BE49-F238E27FC236}">
                <a16:creationId xmlns:a16="http://schemas.microsoft.com/office/drawing/2014/main" id="{7F6033EB-08AF-7CF2-8F69-A002883CD95B}"/>
              </a:ext>
            </a:extLst>
          </p:cNvPr>
          <p:cNvSpPr txBox="1"/>
          <p:nvPr userDrawn="1"/>
        </p:nvSpPr>
        <p:spPr>
          <a:xfrm>
            <a:off x="580330" y="4788767"/>
            <a:ext cx="279569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dirty="0">
                <a:solidFill>
                  <a:srgbClr val="D2ECEB"/>
                </a:solidFill>
                <a:latin typeface="Amsi Pro Ultra" panose="020B0A06020201010104" pitchFamily="34" charset="0"/>
              </a:rPr>
              <a:t>SU.RHUL.AC.UK</a:t>
            </a:r>
          </a:p>
        </p:txBody>
      </p:sp>
    </p:spTree>
    <p:extLst>
      <p:ext uri="{BB962C8B-B14F-4D97-AF65-F5344CB8AC3E}">
        <p14:creationId xmlns:p14="http://schemas.microsoft.com/office/powerpoint/2010/main" val="117260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54"/>
        <p:cNvGrpSpPr/>
        <p:nvPr/>
      </p:nvGrpSpPr>
      <p:grpSpPr>
        <a:xfrm>
          <a:off x="0" y="0"/>
          <a:ext cx="0" cy="0"/>
          <a:chOff x="0" y="0"/>
          <a:chExt cx="0" cy="0"/>
        </a:xfrm>
      </p:grpSpPr>
      <p:sp>
        <p:nvSpPr>
          <p:cNvPr id="55" name="Google Shape;55;p15"/>
          <p:cNvSpPr txBox="1"/>
          <p:nvPr/>
        </p:nvSpPr>
        <p:spPr>
          <a:xfrm>
            <a:off x="8496795" y="3820886"/>
            <a:ext cx="13854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Montserrat"/>
              <a:ea typeface="Montserrat"/>
              <a:cs typeface="Montserrat"/>
              <a:sym typeface="Montserrat"/>
            </a:endParaRPr>
          </a:p>
        </p:txBody>
      </p:sp>
      <p:sp>
        <p:nvSpPr>
          <p:cNvPr id="56" name="Google Shape;56;p15"/>
          <p:cNvSpPr>
            <a:spLocks noGrp="1"/>
          </p:cNvSpPr>
          <p:nvPr>
            <p:ph type="pic" idx="2"/>
          </p:nvPr>
        </p:nvSpPr>
        <p:spPr>
          <a:xfrm>
            <a:off x="0" y="2025462"/>
            <a:ext cx="9144000" cy="2706082"/>
          </a:xfrm>
          <a:prstGeom prst="rect">
            <a:avLst/>
          </a:prstGeom>
          <a:solidFill>
            <a:srgbClr val="A5A5A5">
              <a:alpha val="60000"/>
            </a:srgbClr>
          </a:solidFill>
          <a:ln>
            <a:noFill/>
          </a:ln>
        </p:spPr>
      </p:sp>
      <p:sp>
        <p:nvSpPr>
          <p:cNvPr id="57" name="Google Shape;57;p15"/>
          <p:cNvSpPr/>
          <p:nvPr/>
        </p:nvSpPr>
        <p:spPr>
          <a:xfrm>
            <a:off x="0" y="4731543"/>
            <a:ext cx="4572000" cy="411956"/>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58" name="Google Shape;58;p15"/>
          <p:cNvSpPr/>
          <p:nvPr/>
        </p:nvSpPr>
        <p:spPr>
          <a:xfrm>
            <a:off x="4572000" y="4731542"/>
            <a:ext cx="4572000" cy="41195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68"/>
        <p:cNvGrpSpPr/>
        <p:nvPr/>
      </p:nvGrpSpPr>
      <p:grpSpPr>
        <a:xfrm>
          <a:off x="0" y="0"/>
          <a:ext cx="0" cy="0"/>
          <a:chOff x="0" y="0"/>
          <a:chExt cx="0" cy="0"/>
        </a:xfrm>
      </p:grpSpPr>
      <p:sp>
        <p:nvSpPr>
          <p:cNvPr id="69" name="Google Shape;69;p18"/>
          <p:cNvSpPr txBox="1"/>
          <p:nvPr/>
        </p:nvSpPr>
        <p:spPr>
          <a:xfrm>
            <a:off x="8496795" y="3820886"/>
            <a:ext cx="13854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Montserrat"/>
              <a:ea typeface="Montserrat"/>
              <a:cs typeface="Montserrat"/>
              <a:sym typeface="Montserrat"/>
            </a:endParaRPr>
          </a:p>
        </p:txBody>
      </p:sp>
      <p:sp>
        <p:nvSpPr>
          <p:cNvPr id="70" name="Google Shape;70;p18"/>
          <p:cNvSpPr>
            <a:spLocks noGrp="1"/>
          </p:cNvSpPr>
          <p:nvPr>
            <p:ph type="pic" idx="2"/>
          </p:nvPr>
        </p:nvSpPr>
        <p:spPr>
          <a:xfrm>
            <a:off x="4709160" y="1251585"/>
            <a:ext cx="2255996" cy="2914650"/>
          </a:xfrm>
          <a:prstGeom prst="rect">
            <a:avLst/>
          </a:prstGeom>
          <a:solidFill>
            <a:srgbClr val="A5A5A5">
              <a:alpha val="60000"/>
            </a:srgbClr>
          </a:solidFill>
          <a:ln>
            <a:noFill/>
          </a:ln>
        </p:spPr>
      </p:sp>
      <p:sp>
        <p:nvSpPr>
          <p:cNvPr id="71" name="Google Shape;71;p18"/>
          <p:cNvSpPr>
            <a:spLocks noGrp="1"/>
          </p:cNvSpPr>
          <p:nvPr>
            <p:ph type="pic" idx="3"/>
          </p:nvPr>
        </p:nvSpPr>
        <p:spPr>
          <a:xfrm>
            <a:off x="6555105" y="1991057"/>
            <a:ext cx="2067401" cy="2740487"/>
          </a:xfrm>
          <a:prstGeom prst="rect">
            <a:avLst/>
          </a:prstGeom>
          <a:solidFill>
            <a:srgbClr val="A5A5A5">
              <a:alpha val="60000"/>
            </a:srgbClr>
          </a:solidFill>
          <a:ln>
            <a:noFill/>
          </a:ln>
        </p:spPr>
      </p:sp>
      <p:sp>
        <p:nvSpPr>
          <p:cNvPr id="72" name="Google Shape;72;p18"/>
          <p:cNvSpPr/>
          <p:nvPr/>
        </p:nvSpPr>
        <p:spPr>
          <a:xfrm>
            <a:off x="0" y="-7404"/>
            <a:ext cx="9144000" cy="41936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73" name="Google Shape;73;p18"/>
          <p:cNvSpPr/>
          <p:nvPr/>
        </p:nvSpPr>
        <p:spPr>
          <a:xfrm>
            <a:off x="0" y="4731544"/>
            <a:ext cx="9162932" cy="419361"/>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79"/>
        <p:cNvGrpSpPr/>
        <p:nvPr/>
      </p:nvGrpSpPr>
      <p:grpSpPr>
        <a:xfrm>
          <a:off x="0" y="0"/>
          <a:ext cx="0" cy="0"/>
          <a:chOff x="0" y="0"/>
          <a:chExt cx="0" cy="0"/>
        </a:xfrm>
      </p:grpSpPr>
      <p:sp>
        <p:nvSpPr>
          <p:cNvPr id="80" name="Google Shape;80;p20"/>
          <p:cNvSpPr/>
          <p:nvPr/>
        </p:nvSpPr>
        <p:spPr>
          <a:xfrm>
            <a:off x="5016189" y="0"/>
            <a:ext cx="4155374"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81" name="Google Shape;81;p20"/>
          <p:cNvSpPr/>
          <p:nvPr/>
        </p:nvSpPr>
        <p:spPr>
          <a:xfrm>
            <a:off x="0" y="0"/>
            <a:ext cx="5016189" cy="2229289"/>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82" name="Google Shape;82;p20"/>
          <p:cNvSpPr txBox="1"/>
          <p:nvPr/>
        </p:nvSpPr>
        <p:spPr>
          <a:xfrm>
            <a:off x="8496795" y="3820886"/>
            <a:ext cx="13854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Montserrat"/>
              <a:ea typeface="Montserrat"/>
              <a:cs typeface="Montserrat"/>
              <a:sym typeface="Montserrat"/>
            </a:endParaRPr>
          </a:p>
        </p:txBody>
      </p:sp>
      <p:sp>
        <p:nvSpPr>
          <p:cNvPr id="83" name="Google Shape;83;p20"/>
          <p:cNvSpPr>
            <a:spLocks noGrp="1"/>
          </p:cNvSpPr>
          <p:nvPr>
            <p:ph type="pic" idx="2"/>
          </p:nvPr>
        </p:nvSpPr>
        <p:spPr>
          <a:xfrm>
            <a:off x="5016189" y="2229289"/>
            <a:ext cx="3606317" cy="2925062"/>
          </a:xfrm>
          <a:prstGeom prst="rect">
            <a:avLst/>
          </a:prstGeom>
          <a:solidFill>
            <a:srgbClr val="A5A5A5">
              <a:alpha val="60000"/>
            </a:srgbClr>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4"/>
        <p:cNvGrpSpPr/>
        <p:nvPr/>
      </p:nvGrpSpPr>
      <p:grpSpPr>
        <a:xfrm>
          <a:off x="0" y="0"/>
          <a:ext cx="0" cy="0"/>
          <a:chOff x="0" y="0"/>
          <a:chExt cx="0" cy="0"/>
        </a:xfrm>
      </p:grpSpPr>
      <p:sp>
        <p:nvSpPr>
          <p:cNvPr id="85" name="Google Shape;85;p21"/>
          <p:cNvSpPr txBox="1"/>
          <p:nvPr/>
        </p:nvSpPr>
        <p:spPr>
          <a:xfrm>
            <a:off x="8496795" y="3820886"/>
            <a:ext cx="13854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Montserrat"/>
              <a:ea typeface="Montserrat"/>
              <a:cs typeface="Montserrat"/>
              <a:sym typeface="Montserrat"/>
            </a:endParaRPr>
          </a:p>
        </p:txBody>
      </p:sp>
      <p:pic>
        <p:nvPicPr>
          <p:cNvPr id="86" name="Google Shape;86;p21"/>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87"/>
        <p:cNvGrpSpPr/>
        <p:nvPr/>
      </p:nvGrpSpPr>
      <p:grpSpPr>
        <a:xfrm>
          <a:off x="0" y="0"/>
          <a:ext cx="0" cy="0"/>
          <a:chOff x="0" y="0"/>
          <a:chExt cx="0" cy="0"/>
        </a:xfrm>
      </p:grpSpPr>
      <p:sp>
        <p:nvSpPr>
          <p:cNvPr id="88" name="Google Shape;88;p22"/>
          <p:cNvSpPr/>
          <p:nvPr/>
        </p:nvSpPr>
        <p:spPr>
          <a:xfrm>
            <a:off x="0" y="2906016"/>
            <a:ext cx="4874894" cy="2237483"/>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89" name="Google Shape;89;p22"/>
          <p:cNvSpPr/>
          <p:nvPr/>
        </p:nvSpPr>
        <p:spPr>
          <a:xfrm>
            <a:off x="4874894" y="0"/>
            <a:ext cx="4269105"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90" name="Google Shape;90;p22"/>
          <p:cNvSpPr txBox="1"/>
          <p:nvPr/>
        </p:nvSpPr>
        <p:spPr>
          <a:xfrm>
            <a:off x="8496795" y="3820886"/>
            <a:ext cx="13854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Montserrat"/>
              <a:ea typeface="Montserrat"/>
              <a:cs typeface="Montserrat"/>
              <a:sym typeface="Montserrat"/>
            </a:endParaRPr>
          </a:p>
        </p:txBody>
      </p:sp>
      <p:sp>
        <p:nvSpPr>
          <p:cNvPr id="91" name="Google Shape;91;p22"/>
          <p:cNvSpPr>
            <a:spLocks noGrp="1"/>
          </p:cNvSpPr>
          <p:nvPr>
            <p:ph type="pic" idx="2"/>
          </p:nvPr>
        </p:nvSpPr>
        <p:spPr>
          <a:xfrm>
            <a:off x="4874895" y="411956"/>
            <a:ext cx="3747611" cy="4731543"/>
          </a:xfrm>
          <a:prstGeom prst="rect">
            <a:avLst/>
          </a:prstGeom>
          <a:solidFill>
            <a:srgbClr val="A5A5A5">
              <a:alpha val="60000"/>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92"/>
        <p:cNvGrpSpPr/>
        <p:nvPr/>
      </p:nvGrpSpPr>
      <p:grpSpPr>
        <a:xfrm>
          <a:off x="0" y="0"/>
          <a:ext cx="0" cy="0"/>
          <a:chOff x="0" y="0"/>
          <a:chExt cx="0" cy="0"/>
        </a:xfrm>
      </p:grpSpPr>
      <p:sp>
        <p:nvSpPr>
          <p:cNvPr id="93" name="Google Shape;93;p23"/>
          <p:cNvSpPr txBox="1"/>
          <p:nvPr/>
        </p:nvSpPr>
        <p:spPr>
          <a:xfrm>
            <a:off x="8496795" y="3820886"/>
            <a:ext cx="13854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Montserrat"/>
              <a:ea typeface="Montserrat"/>
              <a:cs typeface="Montserrat"/>
              <a:sym typeface="Montserrat"/>
            </a:endParaRPr>
          </a:p>
        </p:txBody>
      </p:sp>
      <p:sp>
        <p:nvSpPr>
          <p:cNvPr id="94" name="Google Shape;94;p23"/>
          <p:cNvSpPr>
            <a:spLocks noGrp="1"/>
          </p:cNvSpPr>
          <p:nvPr>
            <p:ph type="pic" idx="2"/>
          </p:nvPr>
        </p:nvSpPr>
        <p:spPr>
          <a:xfrm>
            <a:off x="3834765" y="1223010"/>
            <a:ext cx="2939415" cy="3920490"/>
          </a:xfrm>
          <a:prstGeom prst="rect">
            <a:avLst/>
          </a:prstGeom>
          <a:solidFill>
            <a:srgbClr val="A5A5A5">
              <a:alpha val="60000"/>
            </a:srgbClr>
          </a:solidFill>
          <a:ln>
            <a:noFill/>
          </a:ln>
        </p:spPr>
      </p:sp>
      <p:sp>
        <p:nvSpPr>
          <p:cNvPr id="95" name="Google Shape;95;p23"/>
          <p:cNvSpPr/>
          <p:nvPr/>
        </p:nvSpPr>
        <p:spPr>
          <a:xfrm>
            <a:off x="6774180" y="1223010"/>
            <a:ext cx="2369820" cy="392049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96" name="Google Shape;96;p23"/>
          <p:cNvSpPr/>
          <p:nvPr/>
        </p:nvSpPr>
        <p:spPr>
          <a:xfrm>
            <a:off x="0" y="4739493"/>
            <a:ext cx="3834765" cy="404007"/>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8_Custom Layout">
  <p:cSld name="28_Custom Layout">
    <p:spTree>
      <p:nvGrpSpPr>
        <p:cNvPr id="1" name="Shape 112"/>
        <p:cNvGrpSpPr/>
        <p:nvPr/>
      </p:nvGrpSpPr>
      <p:grpSpPr>
        <a:xfrm>
          <a:off x="0" y="0"/>
          <a:ext cx="0" cy="0"/>
          <a:chOff x="0" y="0"/>
          <a:chExt cx="0" cy="0"/>
        </a:xfrm>
      </p:grpSpPr>
      <p:sp>
        <p:nvSpPr>
          <p:cNvPr id="113" name="Google Shape;113;p27"/>
          <p:cNvSpPr/>
          <p:nvPr/>
        </p:nvSpPr>
        <p:spPr>
          <a:xfrm>
            <a:off x="0" y="0"/>
            <a:ext cx="4572000" cy="2571749"/>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114" name="Google Shape;114;p27"/>
          <p:cNvSpPr/>
          <p:nvPr/>
        </p:nvSpPr>
        <p:spPr>
          <a:xfrm>
            <a:off x="4572000" y="2571749"/>
            <a:ext cx="4572000" cy="2571751"/>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115" name="Google Shape;115;p27"/>
          <p:cNvSpPr txBox="1"/>
          <p:nvPr/>
        </p:nvSpPr>
        <p:spPr>
          <a:xfrm>
            <a:off x="8496795" y="3820886"/>
            <a:ext cx="13854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Montserrat"/>
              <a:ea typeface="Montserrat"/>
              <a:cs typeface="Montserrat"/>
              <a:sym typeface="Montserrat"/>
            </a:endParaRPr>
          </a:p>
        </p:txBody>
      </p:sp>
      <p:sp>
        <p:nvSpPr>
          <p:cNvPr id="116" name="Google Shape;116;p27"/>
          <p:cNvSpPr>
            <a:spLocks noGrp="1"/>
          </p:cNvSpPr>
          <p:nvPr>
            <p:ph type="pic" idx="2"/>
          </p:nvPr>
        </p:nvSpPr>
        <p:spPr>
          <a:xfrm>
            <a:off x="521494" y="411956"/>
            <a:ext cx="6096476" cy="2159794"/>
          </a:xfrm>
          <a:prstGeom prst="rect">
            <a:avLst/>
          </a:prstGeom>
          <a:solidFill>
            <a:srgbClr val="A5A5A5">
              <a:alpha val="60000"/>
            </a:srgbClr>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117"/>
        <p:cNvGrpSpPr/>
        <p:nvPr/>
      </p:nvGrpSpPr>
      <p:grpSpPr>
        <a:xfrm>
          <a:off x="0" y="0"/>
          <a:ext cx="0" cy="0"/>
          <a:chOff x="0" y="0"/>
          <a:chExt cx="0" cy="0"/>
        </a:xfrm>
      </p:grpSpPr>
      <p:sp>
        <p:nvSpPr>
          <p:cNvPr id="118" name="Google Shape;118;p28"/>
          <p:cNvSpPr/>
          <p:nvPr/>
        </p:nvSpPr>
        <p:spPr>
          <a:xfrm>
            <a:off x="549057" y="2108835"/>
            <a:ext cx="8622506" cy="3034665"/>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119" name="Google Shape;119;p28"/>
          <p:cNvSpPr txBox="1"/>
          <p:nvPr/>
        </p:nvSpPr>
        <p:spPr>
          <a:xfrm>
            <a:off x="8496795" y="3820886"/>
            <a:ext cx="13854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Montserrat"/>
              <a:ea typeface="Montserrat"/>
              <a:cs typeface="Montserrat"/>
              <a:sym typeface="Montserrat"/>
            </a:endParaRPr>
          </a:p>
        </p:txBody>
      </p:sp>
      <p:sp>
        <p:nvSpPr>
          <p:cNvPr id="120" name="Google Shape;120;p28"/>
          <p:cNvSpPr>
            <a:spLocks noGrp="1"/>
          </p:cNvSpPr>
          <p:nvPr>
            <p:ph type="pic" idx="2"/>
          </p:nvPr>
        </p:nvSpPr>
        <p:spPr>
          <a:xfrm>
            <a:off x="529231" y="2108835"/>
            <a:ext cx="5122904" cy="2622709"/>
          </a:xfrm>
          <a:prstGeom prst="rect">
            <a:avLst/>
          </a:prstGeom>
          <a:solidFill>
            <a:srgbClr val="A5A5A5">
              <a:alpha val="60000"/>
            </a:srgbClr>
          </a:solidFill>
          <a:ln>
            <a:noFill/>
          </a:ln>
        </p:spPr>
      </p:sp>
      <p:sp>
        <p:nvSpPr>
          <p:cNvPr id="121" name="Google Shape;121;p28"/>
          <p:cNvSpPr/>
          <p:nvPr/>
        </p:nvSpPr>
        <p:spPr>
          <a:xfrm>
            <a:off x="0" y="0"/>
            <a:ext cx="549057"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3" r:id="rId3"/>
    <p:sldLayoutId id="2147483665" r:id="rId4"/>
    <p:sldLayoutId id="2147483666" r:id="rId5"/>
    <p:sldLayoutId id="2147483667" r:id="rId6"/>
    <p:sldLayoutId id="2147483668" r:id="rId7"/>
    <p:sldLayoutId id="2147483672" r:id="rId8"/>
    <p:sldLayoutId id="2147483673" r:id="rId9"/>
    <p:sldLayoutId id="2147483675" r:id="rId10"/>
    <p:sldLayoutId id="2147483676" r:id="rId11"/>
    <p:sldLayoutId id="2147483679" r:id="rId12"/>
    <p:sldLayoutId id="214748368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431">
          <p15:clr>
            <a:srgbClr val="F26B43"/>
          </p15:clr>
        </p15:guide>
        <p15:guide id="2" pos="329">
          <p15:clr>
            <a:srgbClr val="F26B43"/>
          </p15:clr>
        </p15:guide>
        <p15:guide id="3" orient="horz" pos="259">
          <p15:clr>
            <a:srgbClr val="F26B43"/>
          </p15:clr>
        </p15:guide>
        <p15:guide id="4" orient="horz" pos="2981">
          <p15:clr>
            <a:srgbClr val="F26B43"/>
          </p15:clr>
        </p15:guide>
        <p15:guide id="5" pos="2880">
          <p15:clr>
            <a:srgbClr val="F26B43"/>
          </p15:clr>
        </p15:guide>
        <p15:guide id="6" orient="horz" pos="16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G"/><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3.jpeg"/><Relationship Id="rId1" Type="http://schemas.openxmlformats.org/officeDocument/2006/relationships/slideLayout" Target="../slideLayouts/slideLayout13.xml"/><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35"/>
          <p:cNvPicPr preferRelativeResize="0"/>
          <p:nvPr/>
        </p:nvPicPr>
        <p:blipFill rotWithShape="1">
          <a:blip r:embed="rId3">
            <a:alphaModFix/>
          </a:blip>
          <a:srcRect/>
          <a:stretch/>
        </p:blipFill>
        <p:spPr>
          <a:xfrm>
            <a:off x="4369399" y="4465763"/>
            <a:ext cx="405201" cy="468584"/>
          </a:xfrm>
          <a:prstGeom prst="rect">
            <a:avLst/>
          </a:prstGeom>
          <a:noFill/>
          <a:ln>
            <a:noFill/>
          </a:ln>
        </p:spPr>
      </p:pic>
      <p:pic>
        <p:nvPicPr>
          <p:cNvPr id="159" name="Google Shape;159;p35" title="Asset 1.png"/>
          <p:cNvPicPr preferRelativeResize="0"/>
          <p:nvPr/>
        </p:nvPicPr>
        <p:blipFill>
          <a:blip r:embed="rId4">
            <a:alphaModFix/>
          </a:blip>
          <a:stretch>
            <a:fillRect/>
          </a:stretch>
        </p:blipFill>
        <p:spPr>
          <a:xfrm>
            <a:off x="1287213" y="1375284"/>
            <a:ext cx="6569574" cy="2344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4E937E30-26F7-9DF4-D035-75E8DD436E20}"/>
            </a:ext>
          </a:extLst>
        </p:cNvPr>
        <p:cNvGrpSpPr/>
        <p:nvPr/>
      </p:nvGrpSpPr>
      <p:grpSpPr>
        <a:xfrm>
          <a:off x="0" y="0"/>
          <a:ext cx="0" cy="0"/>
          <a:chOff x="0" y="0"/>
          <a:chExt cx="0" cy="0"/>
        </a:xfrm>
      </p:grpSpPr>
      <p:sp>
        <p:nvSpPr>
          <p:cNvPr id="7" name="Google Shape;251;p44">
            <a:extLst>
              <a:ext uri="{FF2B5EF4-FFF2-40B4-BE49-F238E27FC236}">
                <a16:creationId xmlns:a16="http://schemas.microsoft.com/office/drawing/2014/main" id="{07C7B895-EA88-B10D-6BF4-1161BAA53D5A}"/>
              </a:ext>
            </a:extLst>
          </p:cNvPr>
          <p:cNvSpPr/>
          <p:nvPr/>
        </p:nvSpPr>
        <p:spPr>
          <a:xfrm>
            <a:off x="3814478" y="2571750"/>
            <a:ext cx="4820856" cy="816015"/>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6" name="Google Shape;252;p44">
            <a:extLst>
              <a:ext uri="{FF2B5EF4-FFF2-40B4-BE49-F238E27FC236}">
                <a16:creationId xmlns:a16="http://schemas.microsoft.com/office/drawing/2014/main" id="{94A0E38E-5C23-0F92-47BA-E60E252DFBC4}"/>
              </a:ext>
            </a:extLst>
          </p:cNvPr>
          <p:cNvSpPr/>
          <p:nvPr/>
        </p:nvSpPr>
        <p:spPr>
          <a:xfrm>
            <a:off x="3513506" y="3277735"/>
            <a:ext cx="5422800" cy="81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3" name="Google Shape;252;p44">
            <a:extLst>
              <a:ext uri="{FF2B5EF4-FFF2-40B4-BE49-F238E27FC236}">
                <a16:creationId xmlns:a16="http://schemas.microsoft.com/office/drawing/2014/main" id="{1582D202-70C8-5C78-6AAB-27687D5CDCA9}"/>
              </a:ext>
            </a:extLst>
          </p:cNvPr>
          <p:cNvSpPr/>
          <p:nvPr/>
        </p:nvSpPr>
        <p:spPr>
          <a:xfrm>
            <a:off x="442120" y="1511454"/>
            <a:ext cx="5422800" cy="81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 name="Google Shape;251;p44">
            <a:extLst>
              <a:ext uri="{FF2B5EF4-FFF2-40B4-BE49-F238E27FC236}">
                <a16:creationId xmlns:a16="http://schemas.microsoft.com/office/drawing/2014/main" id="{45784675-47B7-AD62-47DB-A7D4FB1B46F1}"/>
              </a:ext>
            </a:extLst>
          </p:cNvPr>
          <p:cNvSpPr/>
          <p:nvPr/>
        </p:nvSpPr>
        <p:spPr>
          <a:xfrm>
            <a:off x="743092" y="805469"/>
            <a:ext cx="4820856" cy="816015"/>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53" name="Google Shape;253;p44">
            <a:extLst>
              <a:ext uri="{FF2B5EF4-FFF2-40B4-BE49-F238E27FC236}">
                <a16:creationId xmlns:a16="http://schemas.microsoft.com/office/drawing/2014/main" id="{4B3F66FD-D396-5437-07C7-01A3B96C3E5F}"/>
              </a:ext>
            </a:extLst>
          </p:cNvPr>
          <p:cNvSpPr txBox="1"/>
          <p:nvPr/>
        </p:nvSpPr>
        <p:spPr>
          <a:xfrm>
            <a:off x="3379633" y="2816047"/>
            <a:ext cx="5356254" cy="1084882"/>
          </a:xfrm>
          <a:prstGeom prst="rect">
            <a:avLst/>
          </a:prstGeom>
          <a:noFill/>
          <a:ln>
            <a:noFill/>
          </a:ln>
        </p:spPr>
        <p:txBody>
          <a:bodyPr spcFirstLastPara="1" wrap="square" lIns="68575" tIns="34275" rIns="68575" bIns="34275" anchor="t" anchorCtr="0">
            <a:spAutoFit/>
          </a:bodyPr>
          <a:lstStyle/>
          <a:p>
            <a:pPr marL="0" marR="0" lvl="0" indent="457200" algn="l" rtl="0">
              <a:spcBef>
                <a:spcPts val="0"/>
              </a:spcBef>
              <a:spcAft>
                <a:spcPts val="0"/>
              </a:spcAft>
              <a:buNone/>
            </a:pPr>
            <a:r>
              <a:rPr lang="en" sz="2200" dirty="0">
                <a:solidFill>
                  <a:schemeClr val="dk1"/>
                </a:solidFill>
                <a:latin typeface="Oswald"/>
                <a:ea typeface="Oswald"/>
                <a:cs typeface="Oswald"/>
                <a:sym typeface="Oswald"/>
              </a:rPr>
              <a:t>“</a:t>
            </a:r>
            <a:r>
              <a:rPr lang="en-GB" sz="2200" dirty="0">
                <a:solidFill>
                  <a:schemeClr val="dk1"/>
                </a:solidFill>
                <a:latin typeface="Oswald"/>
                <a:ea typeface="Oswald"/>
                <a:cs typeface="Oswald"/>
                <a:sym typeface="Oswald"/>
              </a:rPr>
              <a:t>The drop-in sessions help with queries and     </a:t>
            </a:r>
          </a:p>
          <a:p>
            <a:pPr marL="0" marR="0" lvl="0" indent="457200" algn="l" rtl="0">
              <a:spcBef>
                <a:spcPts val="0"/>
              </a:spcBef>
              <a:spcAft>
                <a:spcPts val="0"/>
              </a:spcAft>
              <a:buNone/>
            </a:pPr>
            <a:r>
              <a:rPr lang="en-GB" sz="2200" dirty="0">
                <a:solidFill>
                  <a:schemeClr val="dk1"/>
                </a:solidFill>
                <a:latin typeface="Oswald"/>
                <a:ea typeface="Oswald"/>
                <a:cs typeface="Oswald"/>
                <a:sym typeface="Oswald"/>
              </a:rPr>
              <a:t>problems and the society awards has honoured </a:t>
            </a:r>
          </a:p>
          <a:p>
            <a:pPr marL="0" marR="0" lvl="0" indent="457200" algn="l" rtl="0">
              <a:spcBef>
                <a:spcPts val="0"/>
              </a:spcBef>
              <a:spcAft>
                <a:spcPts val="0"/>
              </a:spcAft>
              <a:buNone/>
            </a:pPr>
            <a:r>
              <a:rPr lang="en-GB" sz="2200" dirty="0">
                <a:solidFill>
                  <a:schemeClr val="dk1"/>
                </a:solidFill>
                <a:latin typeface="Oswald"/>
                <a:ea typeface="Oswald"/>
                <a:cs typeface="Oswald"/>
                <a:sym typeface="Oswald"/>
              </a:rPr>
              <a:t>the achievement of every sport and societies.”</a:t>
            </a:r>
          </a:p>
        </p:txBody>
      </p:sp>
      <p:sp>
        <p:nvSpPr>
          <p:cNvPr id="9" name="Google Shape;253;p44">
            <a:extLst>
              <a:ext uri="{FF2B5EF4-FFF2-40B4-BE49-F238E27FC236}">
                <a16:creationId xmlns:a16="http://schemas.microsoft.com/office/drawing/2014/main" id="{CBFE2446-9FFA-7DDC-A5DE-E00268ADD784}"/>
              </a:ext>
            </a:extLst>
          </p:cNvPr>
          <p:cNvSpPr txBox="1"/>
          <p:nvPr/>
        </p:nvSpPr>
        <p:spPr>
          <a:xfrm>
            <a:off x="508666" y="805469"/>
            <a:ext cx="5356254" cy="1423436"/>
          </a:xfrm>
          <a:prstGeom prst="rect">
            <a:avLst/>
          </a:prstGeom>
          <a:noFill/>
          <a:ln>
            <a:noFill/>
          </a:ln>
        </p:spPr>
        <p:txBody>
          <a:bodyPr spcFirstLastPara="1" wrap="square" lIns="68575" tIns="34275" rIns="68575" bIns="34275" anchor="t" anchorCtr="0">
            <a:spAutoFit/>
          </a:bodyPr>
          <a:lstStyle/>
          <a:p>
            <a:pPr marL="0" marR="0" lvl="0" indent="457200" algn="l" rtl="0">
              <a:spcBef>
                <a:spcPts val="0"/>
              </a:spcBef>
              <a:spcAft>
                <a:spcPts val="0"/>
              </a:spcAft>
              <a:buNone/>
            </a:pPr>
            <a:r>
              <a:rPr lang="en" sz="2200" dirty="0">
                <a:solidFill>
                  <a:schemeClr val="dk1"/>
                </a:solidFill>
                <a:latin typeface="Oswald"/>
                <a:ea typeface="Oswald"/>
                <a:cs typeface="Oswald"/>
                <a:sym typeface="Oswald"/>
              </a:rPr>
              <a:t>“</a:t>
            </a:r>
            <a:r>
              <a:rPr lang="en-GB" sz="2200" dirty="0">
                <a:solidFill>
                  <a:schemeClr val="dk1"/>
                </a:solidFill>
                <a:latin typeface="Oswald"/>
                <a:ea typeface="Oswald"/>
                <a:cs typeface="Oswald"/>
                <a:sym typeface="Oswald"/>
              </a:rPr>
              <a:t>Individually the staff are all pleasant and</a:t>
            </a:r>
          </a:p>
          <a:p>
            <a:pPr marL="0" marR="0" lvl="0" indent="457200" algn="l" rtl="0">
              <a:spcBef>
                <a:spcPts val="0"/>
              </a:spcBef>
              <a:spcAft>
                <a:spcPts val="0"/>
              </a:spcAft>
              <a:buNone/>
            </a:pPr>
            <a:r>
              <a:rPr lang="en-GB" sz="2200" dirty="0">
                <a:solidFill>
                  <a:schemeClr val="dk1"/>
                </a:solidFill>
                <a:latin typeface="Oswald"/>
                <a:ea typeface="Oswald"/>
                <a:cs typeface="Oswald"/>
                <a:sym typeface="Oswald"/>
              </a:rPr>
              <a:t> do seem like they are trying to help but as </a:t>
            </a:r>
          </a:p>
          <a:p>
            <a:pPr marL="0" marR="0" lvl="0" indent="457200" algn="l" rtl="0">
              <a:spcBef>
                <a:spcPts val="0"/>
              </a:spcBef>
              <a:spcAft>
                <a:spcPts val="0"/>
              </a:spcAft>
              <a:buNone/>
            </a:pPr>
            <a:r>
              <a:rPr lang="en-GB" sz="2200" dirty="0">
                <a:solidFill>
                  <a:schemeClr val="dk1"/>
                </a:solidFill>
                <a:latin typeface="Oswald"/>
                <a:ea typeface="Oswald"/>
                <a:cs typeface="Oswald"/>
                <a:sym typeface="Oswald"/>
              </a:rPr>
              <a:t>an institution there are clear gaps in support that make running a student group very difficult.</a:t>
            </a:r>
            <a:r>
              <a:rPr lang="en" sz="2200" dirty="0">
                <a:solidFill>
                  <a:schemeClr val="dk1"/>
                </a:solidFill>
                <a:latin typeface="Oswald"/>
                <a:ea typeface="Oswald"/>
                <a:cs typeface="Oswald"/>
                <a:sym typeface="Oswald"/>
              </a:rPr>
              <a:t>”</a:t>
            </a:r>
            <a:endParaRPr sz="2200" dirty="0">
              <a:solidFill>
                <a:schemeClr val="dk1"/>
              </a:solidFill>
              <a:latin typeface="Oswald"/>
              <a:ea typeface="Oswald"/>
              <a:cs typeface="Oswald"/>
              <a:sym typeface="Oswald"/>
            </a:endParaRPr>
          </a:p>
        </p:txBody>
      </p:sp>
      <p:sp>
        <p:nvSpPr>
          <p:cNvPr id="10" name="Rectangle 9">
            <a:extLst>
              <a:ext uri="{FF2B5EF4-FFF2-40B4-BE49-F238E27FC236}">
                <a16:creationId xmlns:a16="http://schemas.microsoft.com/office/drawing/2014/main" id="{CD58DE55-ADCF-C18E-B3CB-E95FD5CCE323}"/>
              </a:ext>
            </a:extLst>
          </p:cNvPr>
          <p:cNvSpPr/>
          <p:nvPr/>
        </p:nvSpPr>
        <p:spPr>
          <a:xfrm>
            <a:off x="6224906" y="303627"/>
            <a:ext cx="1962008" cy="181969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2200" dirty="0">
                <a:solidFill>
                  <a:schemeClr val="tx1"/>
                </a:solidFill>
                <a:latin typeface="Oswald" panose="00000500000000000000" pitchFamily="2" charset="0"/>
              </a:rPr>
              <a:t>“The SU has been supportive, and my society has thrived this year.”</a:t>
            </a:r>
          </a:p>
        </p:txBody>
      </p:sp>
      <p:sp>
        <p:nvSpPr>
          <p:cNvPr id="11" name="Rectangle 10">
            <a:extLst>
              <a:ext uri="{FF2B5EF4-FFF2-40B4-BE49-F238E27FC236}">
                <a16:creationId xmlns:a16="http://schemas.microsoft.com/office/drawing/2014/main" id="{E82B92A6-7561-A1FC-AE3F-21370A0F8154}"/>
              </a:ext>
            </a:extLst>
          </p:cNvPr>
          <p:cNvSpPr/>
          <p:nvPr/>
        </p:nvSpPr>
        <p:spPr>
          <a:xfrm>
            <a:off x="556864" y="2729354"/>
            <a:ext cx="2804421" cy="234315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lvl="1" algn="ctr"/>
            <a:r>
              <a:rPr lang="en-GB" sz="2200" dirty="0">
                <a:solidFill>
                  <a:schemeClr val="tx1"/>
                </a:solidFill>
                <a:latin typeface="Oswald" panose="00000500000000000000" pitchFamily="2" charset="0"/>
              </a:rPr>
              <a:t>“A lack of understanding between SU, Committee members and standard members creates tensions that are often unmanageable and extremely frustrating.” </a:t>
            </a:r>
          </a:p>
        </p:txBody>
      </p:sp>
    </p:spTree>
    <p:extLst>
      <p:ext uri="{BB962C8B-B14F-4D97-AF65-F5344CB8AC3E}">
        <p14:creationId xmlns:p14="http://schemas.microsoft.com/office/powerpoint/2010/main" val="308733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09D6CDA2-9729-F7B5-55E1-4E99178DD80F}"/>
            </a:ext>
          </a:extLst>
        </p:cNvPr>
        <p:cNvGrpSpPr/>
        <p:nvPr/>
      </p:nvGrpSpPr>
      <p:grpSpPr>
        <a:xfrm>
          <a:off x="0" y="0"/>
          <a:ext cx="0" cy="0"/>
          <a:chOff x="0" y="0"/>
          <a:chExt cx="0" cy="0"/>
        </a:xfrm>
      </p:grpSpPr>
      <p:sp>
        <p:nvSpPr>
          <p:cNvPr id="234" name="Google Shape;234;p42">
            <a:extLst>
              <a:ext uri="{FF2B5EF4-FFF2-40B4-BE49-F238E27FC236}">
                <a16:creationId xmlns:a16="http://schemas.microsoft.com/office/drawing/2014/main" id="{9FEA21DE-231A-39A1-C241-BA031BA3874E}"/>
              </a:ext>
            </a:extLst>
          </p:cNvPr>
          <p:cNvSpPr/>
          <p:nvPr/>
        </p:nvSpPr>
        <p:spPr>
          <a:xfrm>
            <a:off x="1103250" y="1671850"/>
            <a:ext cx="6484800" cy="10404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35" name="Google Shape;235;p42">
            <a:extLst>
              <a:ext uri="{FF2B5EF4-FFF2-40B4-BE49-F238E27FC236}">
                <a16:creationId xmlns:a16="http://schemas.microsoft.com/office/drawing/2014/main" id="{18E14B15-72CA-FCB5-C463-79C03CA6F81A}"/>
              </a:ext>
            </a:extLst>
          </p:cNvPr>
          <p:cNvSpPr txBox="1"/>
          <p:nvPr/>
        </p:nvSpPr>
        <p:spPr>
          <a:xfrm>
            <a:off x="1071234" y="1583804"/>
            <a:ext cx="6588900" cy="90021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5400" dirty="0">
                <a:solidFill>
                  <a:schemeClr val="dk1"/>
                </a:solidFill>
                <a:latin typeface="Oswald SemiBold"/>
                <a:ea typeface="Oswald SemiBold"/>
                <a:cs typeface="Oswald SemiBold"/>
                <a:sym typeface="Oswald SemiBold"/>
              </a:rPr>
              <a:t>Representation and </a:t>
            </a:r>
            <a:endParaRPr sz="1100" dirty="0">
              <a:latin typeface="Oswald SemiBold"/>
              <a:ea typeface="Oswald SemiBold"/>
              <a:cs typeface="Oswald SemiBold"/>
              <a:sym typeface="Oswald SemiBold"/>
            </a:endParaRPr>
          </a:p>
        </p:txBody>
      </p:sp>
      <p:sp>
        <p:nvSpPr>
          <p:cNvPr id="236" name="Google Shape;236;p42">
            <a:extLst>
              <a:ext uri="{FF2B5EF4-FFF2-40B4-BE49-F238E27FC236}">
                <a16:creationId xmlns:a16="http://schemas.microsoft.com/office/drawing/2014/main" id="{38ADBC28-1581-9DE6-B07A-B7085FC85888}"/>
              </a:ext>
            </a:extLst>
          </p:cNvPr>
          <p:cNvSpPr/>
          <p:nvPr/>
        </p:nvSpPr>
        <p:spPr>
          <a:xfrm>
            <a:off x="3890100" y="2519300"/>
            <a:ext cx="4362300" cy="10404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37" name="Google Shape;237;p42">
            <a:extLst>
              <a:ext uri="{FF2B5EF4-FFF2-40B4-BE49-F238E27FC236}">
                <a16:creationId xmlns:a16="http://schemas.microsoft.com/office/drawing/2014/main" id="{1A7B6C7A-0F07-F3F8-53FF-A8FE605B399B}"/>
              </a:ext>
            </a:extLst>
          </p:cNvPr>
          <p:cNvSpPr txBox="1"/>
          <p:nvPr/>
        </p:nvSpPr>
        <p:spPr>
          <a:xfrm>
            <a:off x="3840974" y="2428066"/>
            <a:ext cx="4517400" cy="90021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5400" dirty="0">
                <a:solidFill>
                  <a:schemeClr val="dk1"/>
                </a:solidFill>
                <a:latin typeface="Oswald SemiBold"/>
                <a:ea typeface="Oswald SemiBold"/>
                <a:cs typeface="Oswald SemiBold"/>
                <a:sym typeface="Oswald SemiBold"/>
              </a:rPr>
              <a:t> Student Voice</a:t>
            </a:r>
            <a:endParaRPr sz="1100" dirty="0">
              <a:latin typeface="Oswald SemiBold"/>
              <a:ea typeface="Oswald SemiBold"/>
              <a:cs typeface="Oswald SemiBold"/>
              <a:sym typeface="Oswald SemiBold"/>
            </a:endParaRPr>
          </a:p>
        </p:txBody>
      </p:sp>
    </p:spTree>
    <p:extLst>
      <p:ext uri="{BB962C8B-B14F-4D97-AF65-F5344CB8AC3E}">
        <p14:creationId xmlns:p14="http://schemas.microsoft.com/office/powerpoint/2010/main" val="56113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14;p57">
            <a:extLst>
              <a:ext uri="{FF2B5EF4-FFF2-40B4-BE49-F238E27FC236}">
                <a16:creationId xmlns:a16="http://schemas.microsoft.com/office/drawing/2014/main" id="{C300D221-DE96-B183-69D9-7153C1D8B807}"/>
              </a:ext>
            </a:extLst>
          </p:cNvPr>
          <p:cNvSpPr txBox="1"/>
          <p:nvPr/>
        </p:nvSpPr>
        <p:spPr>
          <a:xfrm>
            <a:off x="137504" y="266110"/>
            <a:ext cx="8621485" cy="1300326"/>
          </a:xfrm>
          <a:prstGeom prst="rect">
            <a:avLst/>
          </a:prstGeom>
          <a:noFill/>
          <a:ln>
            <a:noFill/>
          </a:ln>
        </p:spPr>
        <p:txBody>
          <a:bodyPr spcFirstLastPara="1" wrap="square" lIns="68575" tIns="34275" rIns="68575" bIns="34275" anchor="t" anchorCtr="0">
            <a:spAutoFit/>
          </a:bodyPr>
          <a:lstStyle/>
          <a:p>
            <a:pPr marL="0" marR="0" lvl="0" indent="0" algn="l" rtl="0">
              <a:lnSpc>
                <a:spcPct val="80000"/>
              </a:lnSpc>
              <a:spcBef>
                <a:spcPts val="0"/>
              </a:spcBef>
              <a:spcAft>
                <a:spcPts val="0"/>
              </a:spcAft>
              <a:buNone/>
            </a:pPr>
            <a:r>
              <a:rPr lang="en" sz="5000" dirty="0">
                <a:solidFill>
                  <a:schemeClr val="dk1"/>
                </a:solidFill>
                <a:latin typeface="Oswald SemiBold"/>
                <a:ea typeface="Oswald SemiBold"/>
                <a:cs typeface="Oswald SemiBold"/>
                <a:sym typeface="Oswald SemiBold"/>
              </a:rPr>
              <a:t>Student Voice Survey Participation</a:t>
            </a:r>
            <a:endParaRPr sz="5000" dirty="0">
              <a:solidFill>
                <a:schemeClr val="dk1"/>
              </a:solidFill>
              <a:latin typeface="Oswald SemiBold"/>
              <a:ea typeface="Oswald SemiBold"/>
              <a:cs typeface="Oswald SemiBold"/>
              <a:sym typeface="Oswald SemiBold"/>
            </a:endParaRPr>
          </a:p>
        </p:txBody>
      </p:sp>
      <p:sp>
        <p:nvSpPr>
          <p:cNvPr id="5" name="Rectangle 4">
            <a:extLst>
              <a:ext uri="{FF2B5EF4-FFF2-40B4-BE49-F238E27FC236}">
                <a16:creationId xmlns:a16="http://schemas.microsoft.com/office/drawing/2014/main" id="{AB5BF29B-DB18-5836-DCFC-A8D0A74A4984}"/>
              </a:ext>
            </a:extLst>
          </p:cNvPr>
          <p:cNvSpPr/>
          <p:nvPr/>
        </p:nvSpPr>
        <p:spPr>
          <a:xfrm>
            <a:off x="4121674" y="1265035"/>
            <a:ext cx="4802320" cy="305258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86 Course Reps  </a:t>
            </a:r>
          </a:p>
          <a:p>
            <a:pPr marL="285750" indent="-285750">
              <a:buFont typeface="Wingdings" panose="05000000000000000000" pitchFamily="2" charset="2"/>
              <a:buChar char="§"/>
            </a:pP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
            </a:pP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19 Senior Course Reps </a:t>
            </a:r>
          </a:p>
          <a:p>
            <a:pPr marL="285750" indent="-285750">
              <a:buFont typeface="Wingdings" panose="05000000000000000000" pitchFamily="2" charset="2"/>
              <a:buChar char="§"/>
            </a:pP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
            </a:pP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11 School Reps (Likely a mix of Senior Course Reps &amp; School)</a:t>
            </a:r>
          </a:p>
          <a:p>
            <a:pPr marL="285750" indent="-285750">
              <a:buFont typeface="Wingdings" panose="05000000000000000000" pitchFamily="2" charset="2"/>
              <a:buChar char="§"/>
            </a:pP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
            </a:pP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9 Community Officers</a:t>
            </a:r>
          </a:p>
          <a:p>
            <a:pPr marL="285750" indent="-285750">
              <a:buFont typeface="Wingdings" panose="05000000000000000000" pitchFamily="2" charset="2"/>
              <a:buChar char="§"/>
            </a:pP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
            </a:pP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4 Education Executive Members</a:t>
            </a:r>
          </a:p>
          <a:p>
            <a:pPr marL="285750" indent="-285750">
              <a:buFont typeface="Wingdings" panose="05000000000000000000" pitchFamily="2" charset="2"/>
              <a:buChar char="§"/>
            </a:pP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
            </a:pP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11 Wellbeing, Community &amp; Diversity Members</a:t>
            </a:r>
          </a:p>
          <a:p>
            <a:pPr marL="285750" indent="-285750">
              <a:buFont typeface="Wingdings" panose="05000000000000000000" pitchFamily="2" charset="2"/>
              <a:buChar char="§"/>
            </a:pP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
            </a:pP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23 Societies, Sports &amp; Opportunities Members</a:t>
            </a:r>
          </a:p>
        </p:txBody>
      </p:sp>
      <p:pic>
        <p:nvPicPr>
          <p:cNvPr id="7" name="Picture 6" descr="A yellow megaphone with stars&#10;&#10;AI-generated content may be incorrect.">
            <a:extLst>
              <a:ext uri="{FF2B5EF4-FFF2-40B4-BE49-F238E27FC236}">
                <a16:creationId xmlns:a16="http://schemas.microsoft.com/office/drawing/2014/main" id="{96A0BE81-B598-D471-E14B-416682B4C9AE}"/>
              </a:ext>
            </a:extLst>
          </p:cNvPr>
          <p:cNvPicPr>
            <a:picLocks noChangeAspect="1"/>
          </p:cNvPicPr>
          <p:nvPr/>
        </p:nvPicPr>
        <p:blipFill>
          <a:blip r:embed="rId2"/>
          <a:stretch>
            <a:fillRect/>
          </a:stretch>
        </p:blipFill>
        <p:spPr>
          <a:xfrm>
            <a:off x="781359" y="1866276"/>
            <a:ext cx="2688863" cy="2198705"/>
          </a:xfrm>
          <a:prstGeom prst="rect">
            <a:avLst/>
          </a:prstGeom>
        </p:spPr>
      </p:pic>
    </p:spTree>
    <p:extLst>
      <p:ext uri="{BB962C8B-B14F-4D97-AF65-F5344CB8AC3E}">
        <p14:creationId xmlns:p14="http://schemas.microsoft.com/office/powerpoint/2010/main" val="2045786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a:extLst>
            <a:ext uri="{FF2B5EF4-FFF2-40B4-BE49-F238E27FC236}">
              <a16:creationId xmlns:a16="http://schemas.microsoft.com/office/drawing/2014/main" id="{9F7EC6BD-E224-3A30-96BE-8A35F63314A6}"/>
            </a:ext>
          </a:extLst>
        </p:cNvPr>
        <p:cNvGrpSpPr/>
        <p:nvPr/>
      </p:nvGrpSpPr>
      <p:grpSpPr>
        <a:xfrm>
          <a:off x="0" y="0"/>
          <a:ext cx="0" cy="0"/>
          <a:chOff x="0" y="0"/>
          <a:chExt cx="0" cy="0"/>
        </a:xfrm>
      </p:grpSpPr>
      <p:sp>
        <p:nvSpPr>
          <p:cNvPr id="242" name="Google Shape;242;p43">
            <a:extLst>
              <a:ext uri="{FF2B5EF4-FFF2-40B4-BE49-F238E27FC236}">
                <a16:creationId xmlns:a16="http://schemas.microsoft.com/office/drawing/2014/main" id="{0E903DAC-0A23-B45D-4AA4-4F574DE5C292}"/>
              </a:ext>
            </a:extLst>
          </p:cNvPr>
          <p:cNvSpPr txBox="1"/>
          <p:nvPr/>
        </p:nvSpPr>
        <p:spPr>
          <a:xfrm>
            <a:off x="168224" y="185250"/>
            <a:ext cx="4994325" cy="1300326"/>
          </a:xfrm>
          <a:prstGeom prst="rect">
            <a:avLst/>
          </a:prstGeom>
          <a:noFill/>
          <a:ln>
            <a:noFill/>
          </a:ln>
        </p:spPr>
        <p:txBody>
          <a:bodyPr spcFirstLastPara="1" wrap="square" lIns="68575" tIns="34275" rIns="68575" bIns="34275" anchor="t" anchorCtr="0">
            <a:spAutoFit/>
          </a:bodyPr>
          <a:lstStyle/>
          <a:p>
            <a:pPr marL="0" marR="0" lvl="0" indent="0" algn="l" rtl="0">
              <a:lnSpc>
                <a:spcPct val="80000"/>
              </a:lnSpc>
              <a:spcBef>
                <a:spcPts val="0"/>
              </a:spcBef>
              <a:spcAft>
                <a:spcPts val="0"/>
              </a:spcAft>
              <a:buNone/>
            </a:pPr>
            <a:r>
              <a:rPr lang="en-GB" sz="5000" dirty="0">
                <a:solidFill>
                  <a:schemeClr val="dk1"/>
                </a:solidFill>
                <a:latin typeface="Oswald SemiBold"/>
                <a:ea typeface="Oswald SemiBold"/>
                <a:cs typeface="Oswald SemiBold"/>
                <a:sym typeface="Oswald SemiBold"/>
              </a:rPr>
              <a:t>Student Voice Leader Awareness</a:t>
            </a:r>
            <a:endParaRPr sz="5000" dirty="0">
              <a:solidFill>
                <a:schemeClr val="dk1"/>
              </a:solidFill>
              <a:latin typeface="Oswald SemiBold"/>
              <a:ea typeface="Oswald SemiBold"/>
              <a:cs typeface="Oswald SemiBold"/>
              <a:sym typeface="Oswald SemiBold"/>
            </a:endParaRPr>
          </a:p>
        </p:txBody>
      </p:sp>
      <p:graphicFrame>
        <p:nvGraphicFramePr>
          <p:cNvPr id="2" name="Table 1">
            <a:extLst>
              <a:ext uri="{FF2B5EF4-FFF2-40B4-BE49-F238E27FC236}">
                <a16:creationId xmlns:a16="http://schemas.microsoft.com/office/drawing/2014/main" id="{0974C87F-27B0-A3F0-0F0C-5014CC5136CA}"/>
              </a:ext>
            </a:extLst>
          </p:cNvPr>
          <p:cNvGraphicFramePr>
            <a:graphicFrameLocks noGrp="1"/>
          </p:cNvGraphicFramePr>
          <p:nvPr>
            <p:extLst>
              <p:ext uri="{D42A27DB-BD31-4B8C-83A1-F6EECF244321}">
                <p14:modId xmlns:p14="http://schemas.microsoft.com/office/powerpoint/2010/main" val="19018497"/>
              </p:ext>
            </p:extLst>
          </p:nvPr>
        </p:nvGraphicFramePr>
        <p:xfrm>
          <a:off x="341286" y="1423163"/>
          <a:ext cx="4230714" cy="3462675"/>
        </p:xfrm>
        <a:graphic>
          <a:graphicData uri="http://schemas.openxmlformats.org/drawingml/2006/table">
            <a:tbl>
              <a:tblPr firstRow="1" bandRow="1">
                <a:tableStyleId>{F5AB1C69-6EDB-4FF4-983F-18BD219EF322}</a:tableStyleId>
              </a:tblPr>
              <a:tblGrid>
                <a:gridCol w="2291911">
                  <a:extLst>
                    <a:ext uri="{9D8B030D-6E8A-4147-A177-3AD203B41FA5}">
                      <a16:colId xmlns:a16="http://schemas.microsoft.com/office/drawing/2014/main" val="3885646471"/>
                    </a:ext>
                  </a:extLst>
                </a:gridCol>
                <a:gridCol w="1938803">
                  <a:extLst>
                    <a:ext uri="{9D8B030D-6E8A-4147-A177-3AD203B41FA5}">
                      <a16:colId xmlns:a16="http://schemas.microsoft.com/office/drawing/2014/main" val="1517961237"/>
                    </a:ext>
                  </a:extLst>
                </a:gridCol>
              </a:tblGrid>
              <a:tr h="715229">
                <a:tc>
                  <a:txBody>
                    <a:bodyPr/>
                    <a:lstStyle/>
                    <a:p>
                      <a:pPr algn="ctr"/>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Student Voice Leaders</a:t>
                      </a:r>
                    </a:p>
                  </a:txBody>
                  <a:tcPr anchor="ctr">
                    <a:solidFill>
                      <a:schemeClr val="accent3"/>
                    </a:solidFill>
                  </a:tcPr>
                </a:tc>
                <a:tc>
                  <a:txBody>
                    <a:bodyPr/>
                    <a:lstStyle/>
                    <a:p>
                      <a:pPr algn="ctr"/>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 respondents who knew about these student leaders (989)</a:t>
                      </a:r>
                    </a:p>
                  </a:txBody>
                  <a:tcPr/>
                </a:tc>
                <a:extLst>
                  <a:ext uri="{0D108BD9-81ED-4DB2-BD59-A6C34878D82A}">
                    <a16:rowId xmlns:a16="http://schemas.microsoft.com/office/drawing/2014/main" val="286111182"/>
                  </a:ext>
                </a:extLst>
              </a:tr>
              <a:tr h="342886">
                <a:tc>
                  <a:txBody>
                    <a:bodyPr/>
                    <a:lstStyle/>
                    <a:p>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Course rep</a:t>
                      </a:r>
                    </a:p>
                  </a:txBody>
                  <a:tcPr/>
                </a:tc>
                <a:tc>
                  <a:txBody>
                    <a:bodyPr/>
                    <a:lstStyle/>
                    <a:p>
                      <a:pPr algn="ctr"/>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49%</a:t>
                      </a:r>
                    </a:p>
                  </a:txBody>
                  <a:tcPr/>
                </a:tc>
                <a:extLst>
                  <a:ext uri="{0D108BD9-81ED-4DB2-BD59-A6C34878D82A}">
                    <a16:rowId xmlns:a16="http://schemas.microsoft.com/office/drawing/2014/main" val="2096459911"/>
                  </a:ext>
                </a:extLst>
              </a:tr>
              <a:tr h="342886">
                <a:tc>
                  <a:txBody>
                    <a:bodyPr/>
                    <a:lstStyle/>
                    <a:p>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Senior course rep</a:t>
                      </a:r>
                    </a:p>
                  </a:txBody>
                  <a:tcPr/>
                </a:tc>
                <a:tc>
                  <a:txBody>
                    <a:bodyPr/>
                    <a:lstStyle/>
                    <a:p>
                      <a:pPr algn="ctr"/>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22%</a:t>
                      </a:r>
                    </a:p>
                  </a:txBody>
                  <a:tcPr/>
                </a:tc>
                <a:extLst>
                  <a:ext uri="{0D108BD9-81ED-4DB2-BD59-A6C34878D82A}">
                    <a16:rowId xmlns:a16="http://schemas.microsoft.com/office/drawing/2014/main" val="3486642954"/>
                  </a:ext>
                </a:extLst>
              </a:tr>
              <a:tr h="342886">
                <a:tc>
                  <a:txBody>
                    <a:bodyPr/>
                    <a:lstStyle/>
                    <a:p>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School Rep (2025-26)</a:t>
                      </a:r>
                    </a:p>
                  </a:txBody>
                  <a:tcPr/>
                </a:tc>
                <a:tc>
                  <a:txBody>
                    <a:bodyPr/>
                    <a:lstStyle/>
                    <a:p>
                      <a:pPr algn="ctr"/>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25%</a:t>
                      </a:r>
                    </a:p>
                  </a:txBody>
                  <a:tcPr/>
                </a:tc>
                <a:extLst>
                  <a:ext uri="{0D108BD9-81ED-4DB2-BD59-A6C34878D82A}">
                    <a16:rowId xmlns:a16="http://schemas.microsoft.com/office/drawing/2014/main" val="3096544362"/>
                  </a:ext>
                </a:extLst>
              </a:tr>
              <a:tr h="342886">
                <a:tc>
                  <a:txBody>
                    <a:bodyPr/>
                    <a:lstStyle/>
                    <a:p>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Community Officer</a:t>
                      </a:r>
                    </a:p>
                  </a:txBody>
                  <a:tcPr/>
                </a:tc>
                <a:tc>
                  <a:txBody>
                    <a:bodyPr/>
                    <a:lstStyle/>
                    <a:p>
                      <a:pPr algn="ctr"/>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22%</a:t>
                      </a:r>
                    </a:p>
                  </a:txBody>
                  <a:tcPr/>
                </a:tc>
                <a:extLst>
                  <a:ext uri="{0D108BD9-81ED-4DB2-BD59-A6C34878D82A}">
                    <a16:rowId xmlns:a16="http://schemas.microsoft.com/office/drawing/2014/main" val="3142693031"/>
                  </a:ext>
                </a:extLst>
              </a:tr>
              <a:tr h="342886">
                <a:tc>
                  <a:txBody>
                    <a:bodyPr/>
                    <a:lstStyle/>
                    <a:p>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Student Executive (ED)</a:t>
                      </a:r>
                    </a:p>
                  </a:txBody>
                  <a:tcPr/>
                </a:tc>
                <a:tc>
                  <a:txBody>
                    <a:bodyPr/>
                    <a:lstStyle/>
                    <a:p>
                      <a:pPr algn="ctr"/>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58%</a:t>
                      </a:r>
                    </a:p>
                  </a:txBody>
                  <a:tcPr/>
                </a:tc>
                <a:extLst>
                  <a:ext uri="{0D108BD9-81ED-4DB2-BD59-A6C34878D82A}">
                    <a16:rowId xmlns:a16="http://schemas.microsoft.com/office/drawing/2014/main" val="3478211797"/>
                  </a:ext>
                </a:extLst>
              </a:tr>
              <a:tr h="330953">
                <a:tc>
                  <a:txBody>
                    <a:bodyPr/>
                    <a:lstStyle/>
                    <a:p>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Student Executive (WCD)</a:t>
                      </a:r>
                    </a:p>
                  </a:txBody>
                  <a:tcPr/>
                </a:tc>
                <a:tc>
                  <a:txBody>
                    <a:bodyPr/>
                    <a:lstStyle/>
                    <a:p>
                      <a:pPr algn="ctr"/>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50%</a:t>
                      </a:r>
                    </a:p>
                  </a:txBody>
                  <a:tcPr/>
                </a:tc>
                <a:extLst>
                  <a:ext uri="{0D108BD9-81ED-4DB2-BD59-A6C34878D82A}">
                    <a16:rowId xmlns:a16="http://schemas.microsoft.com/office/drawing/2014/main" val="1690115436"/>
                  </a:ext>
                </a:extLst>
              </a:tr>
              <a:tr h="342886">
                <a:tc>
                  <a:txBody>
                    <a:bodyPr/>
                    <a:lstStyle/>
                    <a:p>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Student Executive (SS0)</a:t>
                      </a:r>
                    </a:p>
                  </a:txBody>
                  <a:tcPr/>
                </a:tc>
                <a:tc>
                  <a:txBody>
                    <a:bodyPr/>
                    <a:lstStyle/>
                    <a:p>
                      <a:pPr algn="ctr"/>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57%</a:t>
                      </a:r>
                    </a:p>
                  </a:txBody>
                  <a:tcPr/>
                </a:tc>
                <a:extLst>
                  <a:ext uri="{0D108BD9-81ED-4DB2-BD59-A6C34878D82A}">
                    <a16:rowId xmlns:a16="http://schemas.microsoft.com/office/drawing/2014/main" val="1065234180"/>
                  </a:ext>
                </a:extLst>
              </a:tr>
              <a:tr h="342886">
                <a:tc>
                  <a:txBody>
                    <a:bodyPr/>
                    <a:lstStyle/>
                    <a:p>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None of the above</a:t>
                      </a:r>
                    </a:p>
                  </a:txBody>
                  <a:tcPr/>
                </a:tc>
                <a:tc>
                  <a:txBody>
                    <a:bodyPr/>
                    <a:lstStyle/>
                    <a:p>
                      <a:pPr algn="ctr"/>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23%</a:t>
                      </a:r>
                    </a:p>
                  </a:txBody>
                  <a:tcPr/>
                </a:tc>
                <a:extLst>
                  <a:ext uri="{0D108BD9-81ED-4DB2-BD59-A6C34878D82A}">
                    <a16:rowId xmlns:a16="http://schemas.microsoft.com/office/drawing/2014/main" val="2418756336"/>
                  </a:ext>
                </a:extLst>
              </a:tr>
            </a:tbl>
          </a:graphicData>
        </a:graphic>
      </p:graphicFrame>
      <p:sp>
        <p:nvSpPr>
          <p:cNvPr id="4" name="TextBox 3">
            <a:extLst>
              <a:ext uri="{FF2B5EF4-FFF2-40B4-BE49-F238E27FC236}">
                <a16:creationId xmlns:a16="http://schemas.microsoft.com/office/drawing/2014/main" id="{4E8A7269-C7F1-BBA2-18F0-010A746348A7}"/>
              </a:ext>
            </a:extLst>
          </p:cNvPr>
          <p:cNvSpPr txBox="1"/>
          <p:nvPr/>
        </p:nvSpPr>
        <p:spPr>
          <a:xfrm>
            <a:off x="5478489" y="309592"/>
            <a:ext cx="3324225" cy="4524315"/>
          </a:xfrm>
          <a:prstGeom prst="rect">
            <a:avLst/>
          </a:prstGeom>
          <a:noFill/>
        </p:spPr>
        <p:txBody>
          <a:bodyPr wrap="square" rtlCol="0">
            <a:spAutoFit/>
          </a:bodyPr>
          <a:lstStyle/>
          <a:p>
            <a:pPr algn="ctr"/>
            <a:r>
              <a:rPr lang="en-GB" sz="1600" dirty="0">
                <a:solidFill>
                  <a:schemeClr val="tx1"/>
                </a:solidFill>
                <a:latin typeface="Oswald" panose="00000500000000000000" pitchFamily="2" charset="0"/>
                <a:ea typeface="Roboto" panose="02000000000000000000" pitchFamily="2" charset="0"/>
                <a:cs typeface="Roboto" panose="02000000000000000000" pitchFamily="2" charset="0"/>
              </a:rPr>
              <a:t>% of students who were satisfied to an extent with their student leaders representing student issues and interests this academic year</a:t>
            </a:r>
          </a:p>
          <a:p>
            <a:pPr algn="ctr"/>
            <a:endParaRPr lang="en-GB" sz="1600" dirty="0">
              <a:solidFill>
                <a:schemeClr val="tx1"/>
              </a:solidFill>
              <a:latin typeface="Oswald" panose="00000500000000000000" pitchFamily="2" charset="0"/>
              <a:ea typeface="Roboto" panose="02000000000000000000" pitchFamily="2" charset="0"/>
              <a:cs typeface="Roboto" panose="02000000000000000000" pitchFamily="2" charset="0"/>
            </a:endParaRPr>
          </a:p>
          <a:p>
            <a:pPr algn="ctr"/>
            <a:r>
              <a:rPr lang="en-GB" sz="1600" dirty="0">
                <a:solidFill>
                  <a:schemeClr val="tx1"/>
                </a:solidFill>
                <a:latin typeface="Oswald" panose="00000500000000000000" pitchFamily="2" charset="0"/>
                <a:ea typeface="Roboto" panose="02000000000000000000" pitchFamily="2" charset="0"/>
                <a:cs typeface="Roboto" panose="02000000000000000000" pitchFamily="2" charset="0"/>
              </a:rPr>
              <a:t>Course Reps: 73%</a:t>
            </a:r>
          </a:p>
          <a:p>
            <a:pPr algn="ctr"/>
            <a:endParaRPr lang="en-GB" sz="1600" dirty="0">
              <a:solidFill>
                <a:schemeClr val="tx1"/>
              </a:solidFill>
              <a:latin typeface="Oswald" panose="00000500000000000000" pitchFamily="2" charset="0"/>
              <a:ea typeface="Roboto" panose="02000000000000000000" pitchFamily="2" charset="0"/>
              <a:cs typeface="Roboto" panose="02000000000000000000" pitchFamily="2" charset="0"/>
            </a:endParaRPr>
          </a:p>
          <a:p>
            <a:pPr algn="ctr"/>
            <a:r>
              <a:rPr lang="en-GB" sz="1600" dirty="0">
                <a:solidFill>
                  <a:schemeClr val="tx1"/>
                </a:solidFill>
                <a:latin typeface="Oswald" panose="00000500000000000000" pitchFamily="2" charset="0"/>
                <a:ea typeface="Roboto" panose="02000000000000000000" pitchFamily="2" charset="0"/>
                <a:cs typeface="Roboto" panose="02000000000000000000" pitchFamily="2" charset="0"/>
              </a:rPr>
              <a:t> Senior Course Reps: 77% </a:t>
            </a:r>
          </a:p>
          <a:p>
            <a:pPr algn="ctr"/>
            <a:endParaRPr lang="en-GB" sz="1600" dirty="0">
              <a:solidFill>
                <a:schemeClr val="tx1"/>
              </a:solidFill>
              <a:latin typeface="Oswald" panose="00000500000000000000" pitchFamily="2" charset="0"/>
              <a:ea typeface="Roboto" panose="02000000000000000000" pitchFamily="2" charset="0"/>
              <a:cs typeface="Roboto" panose="02000000000000000000" pitchFamily="2" charset="0"/>
            </a:endParaRPr>
          </a:p>
          <a:p>
            <a:pPr algn="ctr"/>
            <a:r>
              <a:rPr lang="en-GB" sz="1600" dirty="0">
                <a:solidFill>
                  <a:schemeClr val="tx1"/>
                </a:solidFill>
                <a:latin typeface="Oswald" panose="00000500000000000000" pitchFamily="2" charset="0"/>
                <a:ea typeface="Roboto" panose="02000000000000000000" pitchFamily="2" charset="0"/>
                <a:cs typeface="Roboto" panose="02000000000000000000" pitchFamily="2" charset="0"/>
              </a:rPr>
              <a:t>School Reps: 73%</a:t>
            </a:r>
          </a:p>
          <a:p>
            <a:pPr algn="ctr"/>
            <a:endParaRPr lang="en-GB" sz="1600" dirty="0">
              <a:solidFill>
                <a:schemeClr val="tx1"/>
              </a:solidFill>
              <a:latin typeface="Oswald" panose="00000500000000000000" pitchFamily="2" charset="0"/>
              <a:ea typeface="Roboto" panose="02000000000000000000" pitchFamily="2" charset="0"/>
              <a:cs typeface="Roboto" panose="02000000000000000000" pitchFamily="2" charset="0"/>
            </a:endParaRPr>
          </a:p>
          <a:p>
            <a:pPr algn="ctr"/>
            <a:r>
              <a:rPr lang="en-GB" sz="1600" dirty="0">
                <a:solidFill>
                  <a:schemeClr val="tx1"/>
                </a:solidFill>
                <a:latin typeface="Oswald" panose="00000500000000000000" pitchFamily="2" charset="0"/>
                <a:ea typeface="Roboto" panose="02000000000000000000" pitchFamily="2" charset="0"/>
                <a:cs typeface="Roboto" panose="02000000000000000000" pitchFamily="2" charset="0"/>
              </a:rPr>
              <a:t>Community Officer: 75%</a:t>
            </a:r>
          </a:p>
          <a:p>
            <a:pPr algn="ctr"/>
            <a:endParaRPr lang="en-GB" sz="1600" dirty="0">
              <a:solidFill>
                <a:schemeClr val="tx1"/>
              </a:solidFill>
              <a:latin typeface="Oswald" panose="00000500000000000000" pitchFamily="2" charset="0"/>
              <a:ea typeface="Roboto" panose="02000000000000000000" pitchFamily="2" charset="0"/>
              <a:cs typeface="Roboto" panose="02000000000000000000" pitchFamily="2" charset="0"/>
            </a:endParaRPr>
          </a:p>
          <a:p>
            <a:pPr algn="ctr"/>
            <a:r>
              <a:rPr lang="en-GB" sz="1600" dirty="0">
                <a:solidFill>
                  <a:schemeClr val="tx1"/>
                </a:solidFill>
                <a:latin typeface="Oswald" panose="00000500000000000000" pitchFamily="2" charset="0"/>
                <a:ea typeface="Roboto" panose="02000000000000000000" pitchFamily="2" charset="0"/>
                <a:cs typeface="Roboto" panose="02000000000000000000" pitchFamily="2" charset="0"/>
              </a:rPr>
              <a:t>Student Executive (Education): 74%</a:t>
            </a:r>
          </a:p>
          <a:p>
            <a:pPr algn="ctr"/>
            <a:endParaRPr lang="en-GB" sz="1600" dirty="0">
              <a:solidFill>
                <a:schemeClr val="tx1"/>
              </a:solidFill>
              <a:latin typeface="Oswald" panose="00000500000000000000" pitchFamily="2" charset="0"/>
              <a:ea typeface="Roboto" panose="02000000000000000000" pitchFamily="2" charset="0"/>
              <a:cs typeface="Roboto" panose="02000000000000000000" pitchFamily="2" charset="0"/>
            </a:endParaRPr>
          </a:p>
          <a:p>
            <a:pPr algn="ctr"/>
            <a:r>
              <a:rPr lang="en-GB" sz="1600" dirty="0">
                <a:solidFill>
                  <a:schemeClr val="tx1"/>
                </a:solidFill>
                <a:latin typeface="Oswald" panose="00000500000000000000" pitchFamily="2" charset="0"/>
                <a:ea typeface="Roboto" panose="02000000000000000000" pitchFamily="2" charset="0"/>
                <a:cs typeface="Roboto" panose="02000000000000000000" pitchFamily="2" charset="0"/>
              </a:rPr>
              <a:t>Student Executive (ECD): 77%</a:t>
            </a:r>
          </a:p>
          <a:p>
            <a:pPr algn="ctr"/>
            <a:endParaRPr lang="en-GB" sz="1600" dirty="0">
              <a:solidFill>
                <a:schemeClr val="tx1"/>
              </a:solidFill>
              <a:latin typeface="Oswald" panose="00000500000000000000" pitchFamily="2" charset="0"/>
              <a:ea typeface="Roboto" panose="02000000000000000000" pitchFamily="2" charset="0"/>
              <a:cs typeface="Roboto" panose="02000000000000000000" pitchFamily="2" charset="0"/>
            </a:endParaRPr>
          </a:p>
          <a:p>
            <a:pPr algn="ctr"/>
            <a:r>
              <a:rPr lang="en-GB" sz="1600" dirty="0">
                <a:solidFill>
                  <a:schemeClr val="tx1"/>
                </a:solidFill>
                <a:latin typeface="Oswald" panose="00000500000000000000" pitchFamily="2" charset="0"/>
                <a:ea typeface="Roboto" panose="02000000000000000000" pitchFamily="2" charset="0"/>
                <a:cs typeface="Roboto" panose="02000000000000000000" pitchFamily="2" charset="0"/>
              </a:rPr>
              <a:t>Student Executive (SSO): 76%</a:t>
            </a:r>
          </a:p>
        </p:txBody>
      </p:sp>
    </p:spTree>
    <p:extLst>
      <p:ext uri="{BB962C8B-B14F-4D97-AF65-F5344CB8AC3E}">
        <p14:creationId xmlns:p14="http://schemas.microsoft.com/office/powerpoint/2010/main" val="396408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67784C95-D01B-F1EE-0351-54143CE3C771}"/>
            </a:ext>
          </a:extLst>
        </p:cNvPr>
        <p:cNvGrpSpPr/>
        <p:nvPr/>
      </p:nvGrpSpPr>
      <p:grpSpPr>
        <a:xfrm>
          <a:off x="0" y="0"/>
          <a:ext cx="0" cy="0"/>
          <a:chOff x="0" y="0"/>
          <a:chExt cx="0" cy="0"/>
        </a:xfrm>
      </p:grpSpPr>
      <p:sp>
        <p:nvSpPr>
          <p:cNvPr id="7" name="Google Shape;251;p44">
            <a:extLst>
              <a:ext uri="{FF2B5EF4-FFF2-40B4-BE49-F238E27FC236}">
                <a16:creationId xmlns:a16="http://schemas.microsoft.com/office/drawing/2014/main" id="{3D1FEA20-9D54-140A-9B09-FD901FC427BA}"/>
              </a:ext>
            </a:extLst>
          </p:cNvPr>
          <p:cNvSpPr/>
          <p:nvPr/>
        </p:nvSpPr>
        <p:spPr>
          <a:xfrm>
            <a:off x="3814478" y="2571750"/>
            <a:ext cx="4820856" cy="816015"/>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6" name="Google Shape;252;p44">
            <a:extLst>
              <a:ext uri="{FF2B5EF4-FFF2-40B4-BE49-F238E27FC236}">
                <a16:creationId xmlns:a16="http://schemas.microsoft.com/office/drawing/2014/main" id="{ECEBFF05-D8E1-222D-97C1-DA51B881CA37}"/>
              </a:ext>
            </a:extLst>
          </p:cNvPr>
          <p:cNvSpPr/>
          <p:nvPr/>
        </p:nvSpPr>
        <p:spPr>
          <a:xfrm>
            <a:off x="3513506" y="3277735"/>
            <a:ext cx="5422800" cy="81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3" name="Google Shape;252;p44">
            <a:extLst>
              <a:ext uri="{FF2B5EF4-FFF2-40B4-BE49-F238E27FC236}">
                <a16:creationId xmlns:a16="http://schemas.microsoft.com/office/drawing/2014/main" id="{D2938555-693C-97CC-1D2F-07A16EBC7667}"/>
              </a:ext>
            </a:extLst>
          </p:cNvPr>
          <p:cNvSpPr/>
          <p:nvPr/>
        </p:nvSpPr>
        <p:spPr>
          <a:xfrm>
            <a:off x="442120" y="1511454"/>
            <a:ext cx="5422800" cy="81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 name="Google Shape;251;p44">
            <a:extLst>
              <a:ext uri="{FF2B5EF4-FFF2-40B4-BE49-F238E27FC236}">
                <a16:creationId xmlns:a16="http://schemas.microsoft.com/office/drawing/2014/main" id="{64F94442-CF42-6786-4384-3AD3957CC8A9}"/>
              </a:ext>
            </a:extLst>
          </p:cNvPr>
          <p:cNvSpPr/>
          <p:nvPr/>
        </p:nvSpPr>
        <p:spPr>
          <a:xfrm>
            <a:off x="743092" y="805469"/>
            <a:ext cx="4820856" cy="816015"/>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53" name="Google Shape;253;p44">
            <a:extLst>
              <a:ext uri="{FF2B5EF4-FFF2-40B4-BE49-F238E27FC236}">
                <a16:creationId xmlns:a16="http://schemas.microsoft.com/office/drawing/2014/main" id="{6CCA0277-DAD6-0D52-5C8B-D33031900BFE}"/>
              </a:ext>
            </a:extLst>
          </p:cNvPr>
          <p:cNvSpPr txBox="1"/>
          <p:nvPr/>
        </p:nvSpPr>
        <p:spPr>
          <a:xfrm>
            <a:off x="3361285" y="2934890"/>
            <a:ext cx="5356254" cy="900216"/>
          </a:xfrm>
          <a:prstGeom prst="rect">
            <a:avLst/>
          </a:prstGeom>
          <a:noFill/>
          <a:ln>
            <a:noFill/>
          </a:ln>
        </p:spPr>
        <p:txBody>
          <a:bodyPr spcFirstLastPara="1" wrap="square" lIns="68575" tIns="34275" rIns="68575" bIns="34275" anchor="t" anchorCtr="0">
            <a:spAutoFit/>
          </a:bodyPr>
          <a:lstStyle/>
          <a:p>
            <a:pPr marL="0" marR="0" lvl="0" indent="457200" algn="l" rtl="0">
              <a:spcBef>
                <a:spcPts val="0"/>
              </a:spcBef>
              <a:spcAft>
                <a:spcPts val="0"/>
              </a:spcAft>
              <a:buNone/>
            </a:pPr>
            <a:r>
              <a:rPr lang="en" sz="1800" dirty="0">
                <a:solidFill>
                  <a:schemeClr val="dk1"/>
                </a:solidFill>
                <a:latin typeface="Oswald"/>
                <a:ea typeface="Oswald"/>
                <a:cs typeface="Oswald"/>
                <a:sym typeface="Oswald"/>
              </a:rPr>
              <a:t>“</a:t>
            </a:r>
            <a:r>
              <a:rPr lang="en-GB" sz="1800" dirty="0">
                <a:solidFill>
                  <a:schemeClr val="dk1"/>
                </a:solidFill>
                <a:latin typeface="Oswald"/>
                <a:ea typeface="Oswald"/>
                <a:cs typeface="Oswald"/>
                <a:sym typeface="Oswald"/>
              </a:rPr>
              <a:t>I am very disappointed in my department this year but </a:t>
            </a:r>
          </a:p>
          <a:p>
            <a:pPr marL="0" marR="0" lvl="0" indent="457200" algn="l" rtl="0">
              <a:spcBef>
                <a:spcPts val="0"/>
              </a:spcBef>
              <a:spcAft>
                <a:spcPts val="0"/>
              </a:spcAft>
              <a:buNone/>
            </a:pPr>
            <a:r>
              <a:rPr lang="en-GB" sz="1800" dirty="0">
                <a:solidFill>
                  <a:schemeClr val="dk1"/>
                </a:solidFill>
                <a:latin typeface="Oswald"/>
                <a:ea typeface="Oswald"/>
                <a:cs typeface="Oswald"/>
                <a:sym typeface="Oswald"/>
              </a:rPr>
              <a:t>my student reps tried their best to sort out these issues </a:t>
            </a:r>
          </a:p>
          <a:p>
            <a:pPr marL="0" marR="0" lvl="0" indent="457200" algn="l" rtl="0">
              <a:spcBef>
                <a:spcPts val="0"/>
              </a:spcBef>
              <a:spcAft>
                <a:spcPts val="0"/>
              </a:spcAft>
              <a:buNone/>
            </a:pPr>
            <a:r>
              <a:rPr lang="en-GB" sz="1800" dirty="0">
                <a:solidFill>
                  <a:schemeClr val="dk1"/>
                </a:solidFill>
                <a:latin typeface="Oswald"/>
                <a:ea typeface="Oswald"/>
                <a:cs typeface="Oswald"/>
                <a:sym typeface="Oswald"/>
              </a:rPr>
              <a:t>however there wasn’t much they could do.”</a:t>
            </a:r>
          </a:p>
        </p:txBody>
      </p:sp>
      <p:sp>
        <p:nvSpPr>
          <p:cNvPr id="9" name="Google Shape;253;p44">
            <a:extLst>
              <a:ext uri="{FF2B5EF4-FFF2-40B4-BE49-F238E27FC236}">
                <a16:creationId xmlns:a16="http://schemas.microsoft.com/office/drawing/2014/main" id="{BFEA5EDA-D4E3-97FD-A3DF-72E0AC191332}"/>
              </a:ext>
            </a:extLst>
          </p:cNvPr>
          <p:cNvSpPr txBox="1"/>
          <p:nvPr/>
        </p:nvSpPr>
        <p:spPr>
          <a:xfrm>
            <a:off x="508666" y="805469"/>
            <a:ext cx="5356254" cy="1423436"/>
          </a:xfrm>
          <a:prstGeom prst="rect">
            <a:avLst/>
          </a:prstGeom>
          <a:noFill/>
          <a:ln>
            <a:noFill/>
          </a:ln>
        </p:spPr>
        <p:txBody>
          <a:bodyPr spcFirstLastPara="1" wrap="square" lIns="68575" tIns="34275" rIns="68575" bIns="34275" anchor="t" anchorCtr="0">
            <a:spAutoFit/>
          </a:bodyPr>
          <a:lstStyle/>
          <a:p>
            <a:pPr marL="0" marR="0" lvl="0" indent="457200" algn="l" rtl="0">
              <a:spcBef>
                <a:spcPts val="0"/>
              </a:spcBef>
              <a:spcAft>
                <a:spcPts val="0"/>
              </a:spcAft>
              <a:buNone/>
            </a:pPr>
            <a:r>
              <a:rPr lang="en" sz="2200" dirty="0">
                <a:solidFill>
                  <a:schemeClr val="dk1"/>
                </a:solidFill>
                <a:latin typeface="Oswald"/>
                <a:ea typeface="Oswald"/>
                <a:cs typeface="Oswald"/>
                <a:sym typeface="Oswald"/>
              </a:rPr>
              <a:t>“</a:t>
            </a:r>
            <a:r>
              <a:rPr lang="en-GB" sz="2200" dirty="0">
                <a:solidFill>
                  <a:schemeClr val="dk1"/>
                </a:solidFill>
                <a:latin typeface="Oswald"/>
                <a:ea typeface="Oswald"/>
                <a:cs typeface="Oswald"/>
                <a:sym typeface="Oswald"/>
              </a:rPr>
              <a:t>The reps seem to genuinely care about </a:t>
            </a:r>
          </a:p>
          <a:p>
            <a:pPr marL="0" marR="0" lvl="0" indent="457200" algn="l" rtl="0">
              <a:spcBef>
                <a:spcPts val="0"/>
              </a:spcBef>
              <a:spcAft>
                <a:spcPts val="0"/>
              </a:spcAft>
              <a:buNone/>
            </a:pPr>
            <a:r>
              <a:rPr lang="en-GB" sz="2200" dirty="0">
                <a:solidFill>
                  <a:schemeClr val="dk1"/>
                </a:solidFill>
                <a:latin typeface="Oswald"/>
                <a:ea typeface="Oswald"/>
                <a:cs typeface="Oswald"/>
                <a:sym typeface="Oswald"/>
              </a:rPr>
              <a:t>all students wellbeing and put their all into making sure course opinions and wellbeing are accounted for.</a:t>
            </a:r>
            <a:r>
              <a:rPr lang="en" sz="2200" dirty="0">
                <a:solidFill>
                  <a:schemeClr val="dk1"/>
                </a:solidFill>
                <a:latin typeface="Oswald"/>
                <a:ea typeface="Oswald"/>
                <a:cs typeface="Oswald"/>
                <a:sym typeface="Oswald"/>
              </a:rPr>
              <a:t>”</a:t>
            </a:r>
            <a:endParaRPr sz="2200" dirty="0">
              <a:solidFill>
                <a:schemeClr val="dk1"/>
              </a:solidFill>
              <a:latin typeface="Oswald"/>
              <a:ea typeface="Oswald"/>
              <a:cs typeface="Oswald"/>
              <a:sym typeface="Oswald"/>
            </a:endParaRPr>
          </a:p>
        </p:txBody>
      </p:sp>
      <p:sp>
        <p:nvSpPr>
          <p:cNvPr id="10" name="Rectangle 9">
            <a:extLst>
              <a:ext uri="{FF2B5EF4-FFF2-40B4-BE49-F238E27FC236}">
                <a16:creationId xmlns:a16="http://schemas.microsoft.com/office/drawing/2014/main" id="{F9CB687F-20CA-980D-243B-30AF64899D8C}"/>
              </a:ext>
            </a:extLst>
          </p:cNvPr>
          <p:cNvSpPr/>
          <p:nvPr/>
        </p:nvSpPr>
        <p:spPr>
          <a:xfrm>
            <a:off x="6224906" y="303627"/>
            <a:ext cx="1962008" cy="181969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dirty="0">
                <a:solidFill>
                  <a:schemeClr val="tx1"/>
                </a:solidFill>
                <a:latin typeface="Oswald" panose="00000500000000000000" pitchFamily="2" charset="0"/>
              </a:rPr>
              <a:t>“I felt my issues and concerns were mostly taken into account and a solution was attempted to resolve them.”</a:t>
            </a:r>
          </a:p>
        </p:txBody>
      </p:sp>
      <p:sp>
        <p:nvSpPr>
          <p:cNvPr id="11" name="Rectangle 10">
            <a:extLst>
              <a:ext uri="{FF2B5EF4-FFF2-40B4-BE49-F238E27FC236}">
                <a16:creationId xmlns:a16="http://schemas.microsoft.com/office/drawing/2014/main" id="{2E9E6351-8628-507E-7840-A136FED8A6AA}"/>
              </a:ext>
            </a:extLst>
          </p:cNvPr>
          <p:cNvSpPr/>
          <p:nvPr/>
        </p:nvSpPr>
        <p:spPr>
          <a:xfrm>
            <a:off x="556864" y="2729354"/>
            <a:ext cx="2804421" cy="234315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lvl="1" algn="ctr"/>
            <a:r>
              <a:rPr lang="en-GB" sz="2200" dirty="0">
                <a:solidFill>
                  <a:schemeClr val="tx1"/>
                </a:solidFill>
                <a:latin typeface="Oswald" panose="00000500000000000000" pitchFamily="2" charset="0"/>
              </a:rPr>
              <a:t>“We don’t get information back about the feedback or changes they have made based on the forms we completed.” </a:t>
            </a:r>
          </a:p>
        </p:txBody>
      </p:sp>
    </p:spTree>
    <p:extLst>
      <p:ext uri="{BB962C8B-B14F-4D97-AF65-F5344CB8AC3E}">
        <p14:creationId xmlns:p14="http://schemas.microsoft.com/office/powerpoint/2010/main" val="1154491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a:extLst>
            <a:ext uri="{FF2B5EF4-FFF2-40B4-BE49-F238E27FC236}">
              <a16:creationId xmlns:a16="http://schemas.microsoft.com/office/drawing/2014/main" id="{B6431870-1088-3C8F-CCA2-C582046E050D}"/>
            </a:ext>
          </a:extLst>
        </p:cNvPr>
        <p:cNvGrpSpPr/>
        <p:nvPr/>
      </p:nvGrpSpPr>
      <p:grpSpPr>
        <a:xfrm>
          <a:off x="0" y="0"/>
          <a:ext cx="0" cy="0"/>
          <a:chOff x="0" y="0"/>
          <a:chExt cx="0" cy="0"/>
        </a:xfrm>
      </p:grpSpPr>
      <p:sp>
        <p:nvSpPr>
          <p:cNvPr id="348" name="Google Shape;348;p53">
            <a:extLst>
              <a:ext uri="{FF2B5EF4-FFF2-40B4-BE49-F238E27FC236}">
                <a16:creationId xmlns:a16="http://schemas.microsoft.com/office/drawing/2014/main" id="{56E1457F-81B9-3193-45BE-DF34E6941959}"/>
              </a:ext>
            </a:extLst>
          </p:cNvPr>
          <p:cNvSpPr txBox="1"/>
          <p:nvPr/>
        </p:nvSpPr>
        <p:spPr>
          <a:xfrm>
            <a:off x="608124" y="198633"/>
            <a:ext cx="7927750" cy="955616"/>
          </a:xfrm>
          <a:prstGeom prst="rect">
            <a:avLst/>
          </a:prstGeom>
          <a:noFill/>
          <a:ln>
            <a:noFill/>
          </a:ln>
        </p:spPr>
        <p:txBody>
          <a:bodyPr spcFirstLastPara="1" wrap="square" lIns="68575" tIns="34275" rIns="68575" bIns="34275" anchor="t" anchorCtr="0">
            <a:spAutoFit/>
          </a:bodyPr>
          <a:lstStyle/>
          <a:p>
            <a:pPr marL="0" marR="0" lvl="0" indent="0" algn="l" rtl="0">
              <a:lnSpc>
                <a:spcPct val="80000"/>
              </a:lnSpc>
              <a:spcBef>
                <a:spcPts val="0"/>
              </a:spcBef>
              <a:spcAft>
                <a:spcPts val="0"/>
              </a:spcAft>
              <a:buNone/>
            </a:pPr>
            <a:r>
              <a:rPr lang="en" sz="3600" dirty="0">
                <a:solidFill>
                  <a:schemeClr val="dk1"/>
                </a:solidFill>
                <a:latin typeface="Oswald SemiBold"/>
                <a:ea typeface="Oswald SemiBold"/>
                <a:cs typeface="Oswald SemiBold"/>
                <a:sym typeface="Oswald SemiBold"/>
              </a:rPr>
              <a:t>Ways students interacted or engaged with student leaders and/or campaigns</a:t>
            </a:r>
            <a:endParaRPr sz="3600" dirty="0">
              <a:solidFill>
                <a:schemeClr val="dk1"/>
              </a:solidFill>
              <a:latin typeface="Oswald SemiBold"/>
              <a:ea typeface="Oswald SemiBold"/>
              <a:cs typeface="Oswald SemiBold"/>
              <a:sym typeface="Oswald SemiBold"/>
            </a:endParaRPr>
          </a:p>
        </p:txBody>
      </p:sp>
      <p:sp>
        <p:nvSpPr>
          <p:cNvPr id="356" name="Google Shape;356;p53">
            <a:extLst>
              <a:ext uri="{FF2B5EF4-FFF2-40B4-BE49-F238E27FC236}">
                <a16:creationId xmlns:a16="http://schemas.microsoft.com/office/drawing/2014/main" id="{10C2EEE3-69E8-0A08-F759-11507B7772D8}"/>
              </a:ext>
            </a:extLst>
          </p:cNvPr>
          <p:cNvSpPr/>
          <p:nvPr/>
        </p:nvSpPr>
        <p:spPr>
          <a:xfrm>
            <a:off x="58331" y="994961"/>
            <a:ext cx="675303" cy="675303"/>
          </a:xfrm>
          <a:prstGeom prst="rect">
            <a:avLst/>
          </a:prstGeom>
          <a:blipFill rotWithShape="1">
            <a:blip r:embed="rId3">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graphicFrame>
        <p:nvGraphicFramePr>
          <p:cNvPr id="2" name="Table 1">
            <a:extLst>
              <a:ext uri="{FF2B5EF4-FFF2-40B4-BE49-F238E27FC236}">
                <a16:creationId xmlns:a16="http://schemas.microsoft.com/office/drawing/2014/main" id="{FFE5893D-7790-2ABA-98CF-0C8AC92A074D}"/>
              </a:ext>
            </a:extLst>
          </p:cNvPr>
          <p:cNvGraphicFramePr>
            <a:graphicFrameLocks noGrp="1"/>
          </p:cNvGraphicFramePr>
          <p:nvPr>
            <p:extLst>
              <p:ext uri="{D42A27DB-BD31-4B8C-83A1-F6EECF244321}">
                <p14:modId xmlns:p14="http://schemas.microsoft.com/office/powerpoint/2010/main" val="2298912478"/>
              </p:ext>
            </p:extLst>
          </p:nvPr>
        </p:nvGraphicFramePr>
        <p:xfrm>
          <a:off x="859144" y="1154249"/>
          <a:ext cx="7676730" cy="3896768"/>
        </p:xfrm>
        <a:graphic>
          <a:graphicData uri="http://schemas.openxmlformats.org/drawingml/2006/table">
            <a:tbl>
              <a:tblPr firstRow="1" bandRow="1">
                <a:tableStyleId>{F5AB1C69-6EDB-4FF4-983F-18BD219EF322}</a:tableStyleId>
              </a:tblPr>
              <a:tblGrid>
                <a:gridCol w="5232273">
                  <a:extLst>
                    <a:ext uri="{9D8B030D-6E8A-4147-A177-3AD203B41FA5}">
                      <a16:colId xmlns:a16="http://schemas.microsoft.com/office/drawing/2014/main" val="3885646471"/>
                    </a:ext>
                  </a:extLst>
                </a:gridCol>
                <a:gridCol w="2444457">
                  <a:extLst>
                    <a:ext uri="{9D8B030D-6E8A-4147-A177-3AD203B41FA5}">
                      <a16:colId xmlns:a16="http://schemas.microsoft.com/office/drawing/2014/main" val="1517961237"/>
                    </a:ext>
                  </a:extLst>
                </a:gridCol>
              </a:tblGrid>
              <a:tr h="206989">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Activity</a:t>
                      </a:r>
                    </a:p>
                  </a:txBody>
                  <a:tcPr>
                    <a:solidFill>
                      <a:schemeClr val="accent3"/>
                    </a:solidFill>
                  </a:tcPr>
                </a:tc>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 respondents (945 responses)</a:t>
                      </a:r>
                    </a:p>
                  </a:txBody>
                  <a:tcPr/>
                </a:tc>
                <a:extLst>
                  <a:ext uri="{0D108BD9-81ED-4DB2-BD59-A6C34878D82A}">
                    <a16:rowId xmlns:a16="http://schemas.microsoft.com/office/drawing/2014/main" val="286111182"/>
                  </a:ext>
                </a:extLst>
              </a:tr>
              <a:tr h="0">
                <a:tc>
                  <a:txBody>
                    <a:bodyPr/>
                    <a:lstStyle/>
                    <a:p>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Saw social media posts</a:t>
                      </a:r>
                    </a:p>
                  </a:txBody>
                  <a:tcPr/>
                </a:tc>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75%</a:t>
                      </a:r>
                    </a:p>
                  </a:txBody>
                  <a:tcPr anchor="ctr"/>
                </a:tc>
                <a:extLst>
                  <a:ext uri="{0D108BD9-81ED-4DB2-BD59-A6C34878D82A}">
                    <a16:rowId xmlns:a16="http://schemas.microsoft.com/office/drawing/2014/main" val="2096459911"/>
                  </a:ext>
                </a:extLst>
              </a:tr>
              <a:tr h="159573">
                <a:tc>
                  <a:txBody>
                    <a:bodyPr/>
                    <a:lstStyle/>
                    <a:p>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Voted in an election </a:t>
                      </a:r>
                    </a:p>
                  </a:txBody>
                  <a:tcPr/>
                </a:tc>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46%</a:t>
                      </a:r>
                    </a:p>
                  </a:txBody>
                  <a:tcPr anchor="ctr"/>
                </a:tc>
                <a:extLst>
                  <a:ext uri="{0D108BD9-81ED-4DB2-BD59-A6C34878D82A}">
                    <a16:rowId xmlns:a16="http://schemas.microsoft.com/office/drawing/2014/main" val="3486642954"/>
                  </a:ext>
                </a:extLst>
              </a:tr>
              <a:tr h="237377">
                <a:tc>
                  <a:txBody>
                    <a:bodyPr/>
                    <a:lstStyle/>
                    <a:p>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Participated in a survey</a:t>
                      </a:r>
                    </a:p>
                  </a:txBody>
                  <a:tcPr/>
                </a:tc>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46%</a:t>
                      </a:r>
                    </a:p>
                  </a:txBody>
                  <a:tcPr anchor="ctr"/>
                </a:tc>
                <a:extLst>
                  <a:ext uri="{0D108BD9-81ED-4DB2-BD59-A6C34878D82A}">
                    <a16:rowId xmlns:a16="http://schemas.microsoft.com/office/drawing/2014/main" val="3096544362"/>
                  </a:ext>
                </a:extLst>
              </a:tr>
              <a:tr h="0">
                <a:tc>
                  <a:txBody>
                    <a:bodyPr/>
                    <a:lstStyle/>
                    <a:p>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Through a student group (e.g. society)</a:t>
                      </a:r>
                    </a:p>
                  </a:txBody>
                  <a:tcPr/>
                </a:tc>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31%</a:t>
                      </a:r>
                    </a:p>
                  </a:txBody>
                  <a:tcPr anchor="ctr"/>
                </a:tc>
                <a:extLst>
                  <a:ext uri="{0D108BD9-81ED-4DB2-BD59-A6C34878D82A}">
                    <a16:rowId xmlns:a16="http://schemas.microsoft.com/office/drawing/2014/main" val="1631959852"/>
                  </a:ext>
                </a:extLst>
              </a:tr>
              <a:tr h="224383">
                <a:tc>
                  <a:txBody>
                    <a:bodyPr/>
                    <a:lstStyle/>
                    <a:p>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Read blogs</a:t>
                      </a:r>
                    </a:p>
                  </a:txBody>
                  <a:tcPr/>
                </a:tc>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25%</a:t>
                      </a:r>
                    </a:p>
                  </a:txBody>
                  <a:tcPr anchor="ctr"/>
                </a:tc>
                <a:extLst>
                  <a:ext uri="{0D108BD9-81ED-4DB2-BD59-A6C34878D82A}">
                    <a16:rowId xmlns:a16="http://schemas.microsoft.com/office/drawing/2014/main" val="2960585951"/>
                  </a:ext>
                </a:extLst>
              </a:tr>
              <a:tr h="188907">
                <a:tc>
                  <a:txBody>
                    <a:bodyPr/>
                    <a:lstStyle/>
                    <a:p>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Attended event (e.g. Black Creativity Showcase, LGBT+ Speed Dating)</a:t>
                      </a:r>
                    </a:p>
                  </a:txBody>
                  <a:tcPr/>
                </a:tc>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19%</a:t>
                      </a:r>
                    </a:p>
                  </a:txBody>
                  <a:tcPr anchor="ctr"/>
                </a:tc>
                <a:extLst>
                  <a:ext uri="{0D108BD9-81ED-4DB2-BD59-A6C34878D82A}">
                    <a16:rowId xmlns:a16="http://schemas.microsoft.com/office/drawing/2014/main" val="4133967584"/>
                  </a:ext>
                </a:extLst>
              </a:tr>
              <a:tr h="184209">
                <a:tc>
                  <a:txBody>
                    <a:bodyPr/>
                    <a:lstStyle/>
                    <a:p>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I have not engaged or interacted wit ha student leader or campaign this year</a:t>
                      </a:r>
                    </a:p>
                  </a:txBody>
                  <a:tcPr/>
                </a:tc>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9%</a:t>
                      </a:r>
                    </a:p>
                  </a:txBody>
                  <a:tcPr anchor="ctr"/>
                </a:tc>
                <a:extLst>
                  <a:ext uri="{0D108BD9-81ED-4DB2-BD59-A6C34878D82A}">
                    <a16:rowId xmlns:a16="http://schemas.microsoft.com/office/drawing/2014/main" val="4097392126"/>
                  </a:ext>
                </a:extLst>
              </a:tr>
              <a:tr h="207012">
                <a:tc>
                  <a:txBody>
                    <a:bodyPr/>
                    <a:lstStyle/>
                    <a:p>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Participated in another paid feedback opportunity </a:t>
                      </a:r>
                    </a:p>
                  </a:txBody>
                  <a:tcPr/>
                </a:tc>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9%</a:t>
                      </a:r>
                    </a:p>
                  </a:txBody>
                  <a:tcPr anchor="ctr"/>
                </a:tc>
                <a:extLst>
                  <a:ext uri="{0D108BD9-81ED-4DB2-BD59-A6C34878D82A}">
                    <a16:rowId xmlns:a16="http://schemas.microsoft.com/office/drawing/2014/main" val="1514390179"/>
                  </a:ext>
                </a:extLst>
              </a:tr>
              <a:tr h="250440">
                <a:tc>
                  <a:txBody>
                    <a:bodyPr/>
                    <a:lstStyle/>
                    <a:p>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Participated in a focus group</a:t>
                      </a:r>
                    </a:p>
                  </a:txBody>
                  <a:tcPr/>
                </a:tc>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7%</a:t>
                      </a:r>
                    </a:p>
                  </a:txBody>
                  <a:tcPr anchor="ctr"/>
                </a:tc>
                <a:extLst>
                  <a:ext uri="{0D108BD9-81ED-4DB2-BD59-A6C34878D82A}">
                    <a16:rowId xmlns:a16="http://schemas.microsoft.com/office/drawing/2014/main" val="60833264"/>
                  </a:ext>
                </a:extLst>
              </a:tr>
              <a:tr h="149489">
                <a:tc>
                  <a:txBody>
                    <a:bodyPr/>
                    <a:lstStyle/>
                    <a:p>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Ran in an election </a:t>
                      </a:r>
                    </a:p>
                  </a:txBody>
                  <a:tcPr/>
                </a:tc>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6%</a:t>
                      </a:r>
                    </a:p>
                  </a:txBody>
                  <a:tcPr anchor="ctr"/>
                </a:tc>
                <a:extLst>
                  <a:ext uri="{0D108BD9-81ED-4DB2-BD59-A6C34878D82A}">
                    <a16:rowId xmlns:a16="http://schemas.microsoft.com/office/drawing/2014/main" val="208997858"/>
                  </a:ext>
                </a:extLst>
              </a:tr>
              <a:tr h="234169">
                <a:tc>
                  <a:txBody>
                    <a:bodyPr/>
                    <a:lstStyle/>
                    <a:p>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Ran a campaign </a:t>
                      </a:r>
                    </a:p>
                  </a:txBody>
                  <a:tcPr/>
                </a:tc>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5%</a:t>
                      </a:r>
                    </a:p>
                  </a:txBody>
                  <a:tcPr anchor="ctr"/>
                </a:tc>
                <a:extLst>
                  <a:ext uri="{0D108BD9-81ED-4DB2-BD59-A6C34878D82A}">
                    <a16:rowId xmlns:a16="http://schemas.microsoft.com/office/drawing/2014/main" val="3450844368"/>
                  </a:ext>
                </a:extLst>
              </a:tr>
              <a:tr h="153844">
                <a:tc>
                  <a:txBody>
                    <a:bodyPr/>
                    <a:lstStyle/>
                    <a:p>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Proposed a campaign </a:t>
                      </a:r>
                    </a:p>
                  </a:txBody>
                  <a:tcPr/>
                </a:tc>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4%</a:t>
                      </a:r>
                    </a:p>
                  </a:txBody>
                  <a:tcPr anchor="ctr"/>
                </a:tc>
                <a:extLst>
                  <a:ext uri="{0D108BD9-81ED-4DB2-BD59-A6C34878D82A}">
                    <a16:rowId xmlns:a16="http://schemas.microsoft.com/office/drawing/2014/main" val="3635639430"/>
                  </a:ext>
                </a:extLst>
              </a:tr>
              <a:tr h="204147">
                <a:tc>
                  <a:txBody>
                    <a:bodyPr/>
                    <a:lstStyle/>
                    <a:p>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Participated in a Policy Forum </a:t>
                      </a:r>
                    </a:p>
                  </a:txBody>
                  <a:tcPr/>
                </a:tc>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3%</a:t>
                      </a:r>
                    </a:p>
                  </a:txBody>
                  <a:tcPr anchor="ctr"/>
                </a:tc>
                <a:extLst>
                  <a:ext uri="{0D108BD9-81ED-4DB2-BD59-A6C34878D82A}">
                    <a16:rowId xmlns:a16="http://schemas.microsoft.com/office/drawing/2014/main" val="4257741608"/>
                  </a:ext>
                </a:extLst>
              </a:tr>
              <a:tr h="269648">
                <a:tc>
                  <a:txBody>
                    <a:bodyPr/>
                    <a:lstStyle/>
                    <a:p>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Other</a:t>
                      </a:r>
                    </a:p>
                  </a:txBody>
                  <a:tcPr/>
                </a:tc>
                <a:tc>
                  <a:txBody>
                    <a:bodyPr/>
                    <a:lstStyle/>
                    <a:p>
                      <a:pPr algn="ctr"/>
                      <a:r>
                        <a:rPr lang="en-GB" sz="1100" dirty="0">
                          <a:solidFill>
                            <a:schemeClr val="tx1"/>
                          </a:solidFill>
                          <a:latin typeface="Roboto" panose="02000000000000000000" pitchFamily="2" charset="0"/>
                          <a:ea typeface="Roboto" panose="02000000000000000000" pitchFamily="2" charset="0"/>
                          <a:cs typeface="Roboto" panose="02000000000000000000" pitchFamily="2" charset="0"/>
                        </a:rPr>
                        <a:t>2%</a:t>
                      </a:r>
                    </a:p>
                  </a:txBody>
                  <a:tcPr anchor="ctr"/>
                </a:tc>
                <a:extLst>
                  <a:ext uri="{0D108BD9-81ED-4DB2-BD59-A6C34878D82A}">
                    <a16:rowId xmlns:a16="http://schemas.microsoft.com/office/drawing/2014/main" val="3505414260"/>
                  </a:ext>
                </a:extLst>
              </a:tr>
            </a:tbl>
          </a:graphicData>
        </a:graphic>
      </p:graphicFrame>
    </p:spTree>
    <p:extLst>
      <p:ext uri="{BB962C8B-B14F-4D97-AF65-F5344CB8AC3E}">
        <p14:creationId xmlns:p14="http://schemas.microsoft.com/office/powerpoint/2010/main" val="141505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90150ACE-DA79-89F1-EDF4-40CC5FBD9E30}"/>
            </a:ext>
          </a:extLst>
        </p:cNvPr>
        <p:cNvGrpSpPr/>
        <p:nvPr/>
      </p:nvGrpSpPr>
      <p:grpSpPr>
        <a:xfrm>
          <a:off x="0" y="0"/>
          <a:ext cx="0" cy="0"/>
          <a:chOff x="0" y="0"/>
          <a:chExt cx="0" cy="0"/>
        </a:xfrm>
      </p:grpSpPr>
      <p:sp>
        <p:nvSpPr>
          <p:cNvPr id="236" name="Google Shape;236;p42">
            <a:extLst>
              <a:ext uri="{FF2B5EF4-FFF2-40B4-BE49-F238E27FC236}">
                <a16:creationId xmlns:a16="http://schemas.microsoft.com/office/drawing/2014/main" id="{C674A19D-A603-6B8E-40CC-BC336E492B70}"/>
              </a:ext>
            </a:extLst>
          </p:cNvPr>
          <p:cNvSpPr/>
          <p:nvPr/>
        </p:nvSpPr>
        <p:spPr>
          <a:xfrm>
            <a:off x="3890100" y="2519300"/>
            <a:ext cx="4362300" cy="10404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34" name="Google Shape;234;p42">
            <a:extLst>
              <a:ext uri="{FF2B5EF4-FFF2-40B4-BE49-F238E27FC236}">
                <a16:creationId xmlns:a16="http://schemas.microsoft.com/office/drawing/2014/main" id="{B7B81014-5A46-E7A4-1769-D5132AD5D729}"/>
              </a:ext>
            </a:extLst>
          </p:cNvPr>
          <p:cNvSpPr/>
          <p:nvPr/>
        </p:nvSpPr>
        <p:spPr>
          <a:xfrm>
            <a:off x="769422" y="1631838"/>
            <a:ext cx="6484800" cy="10404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35" name="Google Shape;235;p42">
            <a:extLst>
              <a:ext uri="{FF2B5EF4-FFF2-40B4-BE49-F238E27FC236}">
                <a16:creationId xmlns:a16="http://schemas.microsoft.com/office/drawing/2014/main" id="{9B434474-6586-15C9-F59B-B90C4086BE53}"/>
              </a:ext>
            </a:extLst>
          </p:cNvPr>
          <p:cNvSpPr txBox="1"/>
          <p:nvPr/>
        </p:nvSpPr>
        <p:spPr>
          <a:xfrm>
            <a:off x="1494687" y="1795271"/>
            <a:ext cx="7920367" cy="1448058"/>
          </a:xfrm>
          <a:prstGeom prst="rect">
            <a:avLst/>
          </a:prstGeom>
          <a:noFill/>
          <a:ln>
            <a:noFill/>
          </a:ln>
        </p:spPr>
        <p:txBody>
          <a:bodyPr spcFirstLastPara="1" wrap="square" lIns="68575" tIns="34275" rIns="68575" bIns="34275" anchor="t" anchorCtr="0">
            <a:spAutoFit/>
          </a:bodyPr>
          <a:lstStyle/>
          <a:p>
            <a:pPr lvl="0">
              <a:lnSpc>
                <a:spcPct val="80000"/>
              </a:lnSpc>
            </a:pPr>
            <a:r>
              <a:rPr lang="en-GB" sz="5600" dirty="0">
                <a:solidFill>
                  <a:schemeClr val="dk1"/>
                </a:solidFill>
                <a:latin typeface="Oswald SemiBold"/>
                <a:ea typeface="Oswald SemiBold"/>
                <a:cs typeface="Oswald SemiBold"/>
                <a:sym typeface="Oswald SemiBold"/>
              </a:rPr>
              <a:t>Strategy KPI </a:t>
            </a:r>
          </a:p>
          <a:p>
            <a:pPr lvl="0">
              <a:lnSpc>
                <a:spcPct val="80000"/>
              </a:lnSpc>
            </a:pPr>
            <a:r>
              <a:rPr lang="en-GB" sz="5600" dirty="0">
                <a:solidFill>
                  <a:schemeClr val="dk1"/>
                </a:solidFill>
                <a:latin typeface="Oswald SemiBold"/>
                <a:ea typeface="Oswald SemiBold"/>
                <a:cs typeface="Oswald SemiBold"/>
                <a:sym typeface="Oswald SemiBold"/>
              </a:rPr>
              <a:t>			Objectives</a:t>
            </a:r>
          </a:p>
        </p:txBody>
      </p:sp>
    </p:spTree>
    <p:extLst>
      <p:ext uri="{BB962C8B-B14F-4D97-AF65-F5344CB8AC3E}">
        <p14:creationId xmlns:p14="http://schemas.microsoft.com/office/powerpoint/2010/main" val="47481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white text&#10;&#10;AI-generated content may be incorrect.">
            <a:extLst>
              <a:ext uri="{FF2B5EF4-FFF2-40B4-BE49-F238E27FC236}">
                <a16:creationId xmlns:a16="http://schemas.microsoft.com/office/drawing/2014/main" id="{4B7F1762-501F-D206-5F5C-849FA3B37CDF}"/>
              </a:ext>
            </a:extLst>
          </p:cNvPr>
          <p:cNvPicPr>
            <a:picLocks noChangeAspect="1"/>
          </p:cNvPicPr>
          <p:nvPr/>
        </p:nvPicPr>
        <p:blipFill>
          <a:blip r:embed="rId2"/>
          <a:stretch>
            <a:fillRect/>
          </a:stretch>
        </p:blipFill>
        <p:spPr>
          <a:xfrm>
            <a:off x="1372198" y="1266122"/>
            <a:ext cx="6399603" cy="2611255"/>
          </a:xfrm>
          <a:prstGeom prst="rect">
            <a:avLst/>
          </a:prstGeom>
        </p:spPr>
      </p:pic>
    </p:spTree>
    <p:extLst>
      <p:ext uri="{BB962C8B-B14F-4D97-AF65-F5344CB8AC3E}">
        <p14:creationId xmlns:p14="http://schemas.microsoft.com/office/powerpoint/2010/main" val="1514355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a:extLst>
            <a:ext uri="{FF2B5EF4-FFF2-40B4-BE49-F238E27FC236}">
              <a16:creationId xmlns:a16="http://schemas.microsoft.com/office/drawing/2014/main" id="{56BA63F0-6931-281F-B015-1DE0EEB2FC99}"/>
            </a:ext>
          </a:extLst>
        </p:cNvPr>
        <p:cNvGrpSpPr/>
        <p:nvPr/>
      </p:nvGrpSpPr>
      <p:grpSpPr>
        <a:xfrm>
          <a:off x="0" y="0"/>
          <a:ext cx="0" cy="0"/>
          <a:chOff x="0" y="0"/>
          <a:chExt cx="0" cy="0"/>
        </a:xfrm>
      </p:grpSpPr>
      <p:sp>
        <p:nvSpPr>
          <p:cNvPr id="314" name="Google Shape;314;p50">
            <a:extLst>
              <a:ext uri="{FF2B5EF4-FFF2-40B4-BE49-F238E27FC236}">
                <a16:creationId xmlns:a16="http://schemas.microsoft.com/office/drawing/2014/main" id="{883A09FE-A4FD-3CAB-1EA3-CA8A4497A96F}"/>
              </a:ext>
            </a:extLst>
          </p:cNvPr>
          <p:cNvSpPr txBox="1"/>
          <p:nvPr/>
        </p:nvSpPr>
        <p:spPr>
          <a:xfrm>
            <a:off x="0" y="102535"/>
            <a:ext cx="4707967" cy="500107"/>
          </a:xfrm>
          <a:prstGeom prst="rect">
            <a:avLst/>
          </a:prstGeom>
          <a:noFill/>
          <a:ln>
            <a:noFill/>
          </a:ln>
        </p:spPr>
        <p:txBody>
          <a:bodyPr spcFirstLastPara="1" wrap="square" lIns="68575" tIns="34275" rIns="68575" bIns="34275" anchor="t" anchorCtr="0">
            <a:spAutoFit/>
          </a:bodyPr>
          <a:lstStyle/>
          <a:p>
            <a:pPr marL="0" marR="0" lvl="0" indent="0" algn="l" rtl="0">
              <a:lnSpc>
                <a:spcPct val="80000"/>
              </a:lnSpc>
              <a:spcBef>
                <a:spcPts val="0"/>
              </a:spcBef>
              <a:spcAft>
                <a:spcPts val="0"/>
              </a:spcAft>
              <a:buNone/>
            </a:pPr>
            <a:r>
              <a:rPr lang="en-GB" sz="3500" dirty="0">
                <a:solidFill>
                  <a:schemeClr val="dk1"/>
                </a:solidFill>
                <a:latin typeface="Oswald SemiBold"/>
                <a:ea typeface="Oswald SemiBold"/>
                <a:cs typeface="Oswald SemiBold"/>
                <a:sym typeface="Oswald SemiBold"/>
              </a:rPr>
              <a:t>Strategic Aims 2024-27</a:t>
            </a:r>
            <a:endParaRPr sz="3500" dirty="0">
              <a:solidFill>
                <a:schemeClr val="dk1"/>
              </a:solidFill>
              <a:latin typeface="Oswald SemiBold"/>
              <a:ea typeface="Oswald SemiBold"/>
              <a:cs typeface="Oswald SemiBold"/>
              <a:sym typeface="Oswald SemiBold"/>
            </a:endParaRPr>
          </a:p>
        </p:txBody>
      </p:sp>
      <p:pic>
        <p:nvPicPr>
          <p:cNvPr id="320" name="Google Shape;320;p50">
            <a:extLst>
              <a:ext uri="{FF2B5EF4-FFF2-40B4-BE49-F238E27FC236}">
                <a16:creationId xmlns:a16="http://schemas.microsoft.com/office/drawing/2014/main" id="{8359991F-2C59-D15C-DEF8-C1984CF35944}"/>
              </a:ext>
            </a:extLst>
          </p:cNvPr>
          <p:cNvPicPr preferRelativeResize="0"/>
          <p:nvPr/>
        </p:nvPicPr>
        <p:blipFill rotWithShape="1">
          <a:blip r:embed="rId3">
            <a:alphaModFix/>
          </a:blip>
          <a:srcRect/>
          <a:stretch/>
        </p:blipFill>
        <p:spPr>
          <a:xfrm rot="-5400000" flipH="1">
            <a:off x="8167496" y="2730955"/>
            <a:ext cx="1630526" cy="322482"/>
          </a:xfrm>
          <a:prstGeom prst="rect">
            <a:avLst/>
          </a:prstGeom>
          <a:noFill/>
          <a:ln>
            <a:noFill/>
          </a:ln>
        </p:spPr>
      </p:pic>
      <p:sp>
        <p:nvSpPr>
          <p:cNvPr id="2" name="AutoShape 2">
            <a:extLst>
              <a:ext uri="{FF2B5EF4-FFF2-40B4-BE49-F238E27FC236}">
                <a16:creationId xmlns:a16="http://schemas.microsoft.com/office/drawing/2014/main" id="{07A22D5D-3535-6197-2B75-CE7515A82977}"/>
              </a:ext>
            </a:extLst>
          </p:cNvPr>
          <p:cNvSpPr>
            <a:spLocks noChangeAspect="1" noChangeArrowheads="1"/>
          </p:cNvSpPr>
          <p:nvPr/>
        </p:nvSpPr>
        <p:spPr bwMode="auto">
          <a:xfrm flipH="1" flipV="1">
            <a:off x="495300" y="160338"/>
            <a:ext cx="1098550" cy="10985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3">
            <a:extLst>
              <a:ext uri="{FF2B5EF4-FFF2-40B4-BE49-F238E27FC236}">
                <a16:creationId xmlns:a16="http://schemas.microsoft.com/office/drawing/2014/main" id="{C9DD8722-E086-6C09-2D33-C71971B40816}"/>
              </a:ext>
            </a:extLst>
          </p:cNvPr>
          <p:cNvSpPr>
            <a:spLocks noChangeAspect="1" noChangeArrowheads="1"/>
          </p:cNvSpPr>
          <p:nvPr/>
        </p:nvSpPr>
        <p:spPr bwMode="auto">
          <a:xfrm flipH="1" flipV="1">
            <a:off x="955675" y="160338"/>
            <a:ext cx="1098550" cy="10985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a:extLst>
              <a:ext uri="{FF2B5EF4-FFF2-40B4-BE49-F238E27FC236}">
                <a16:creationId xmlns:a16="http://schemas.microsoft.com/office/drawing/2014/main" id="{24177EDC-F2E4-F18F-E010-5E2C8355F952}"/>
              </a:ext>
            </a:extLst>
          </p:cNvPr>
          <p:cNvSpPr>
            <a:spLocks noChangeAspect="1" noChangeArrowheads="1"/>
          </p:cNvSpPr>
          <p:nvPr/>
        </p:nvSpPr>
        <p:spPr bwMode="auto">
          <a:xfrm flipH="1" flipV="1">
            <a:off x="1416050" y="160338"/>
            <a:ext cx="1098550" cy="10985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5">
            <a:extLst>
              <a:ext uri="{FF2B5EF4-FFF2-40B4-BE49-F238E27FC236}">
                <a16:creationId xmlns:a16="http://schemas.microsoft.com/office/drawing/2014/main" id="{B52ECE2B-3107-1000-B15B-E4D3CB436EA9}"/>
              </a:ext>
            </a:extLst>
          </p:cNvPr>
          <p:cNvSpPr>
            <a:spLocks noChangeAspect="1" noChangeArrowheads="1"/>
          </p:cNvSpPr>
          <p:nvPr/>
        </p:nvSpPr>
        <p:spPr bwMode="auto">
          <a:xfrm flipH="1" flipV="1">
            <a:off x="1876425" y="160338"/>
            <a:ext cx="1098550" cy="10985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Content Placeholder 2">
            <a:extLst>
              <a:ext uri="{FF2B5EF4-FFF2-40B4-BE49-F238E27FC236}">
                <a16:creationId xmlns:a16="http://schemas.microsoft.com/office/drawing/2014/main" id="{6BFF01E0-883A-3767-3B0A-A8838531EA85}"/>
              </a:ext>
            </a:extLst>
          </p:cNvPr>
          <p:cNvSpPr txBox="1">
            <a:spLocks/>
          </p:cNvSpPr>
          <p:nvPr/>
        </p:nvSpPr>
        <p:spPr>
          <a:xfrm>
            <a:off x="1350255" y="1652910"/>
            <a:ext cx="7632504" cy="1685183"/>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GB" sz="2100" kern="1200" dirty="0">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7D0FC649-C632-59B2-8D44-6EE85B29F6BD}"/>
              </a:ext>
            </a:extLst>
          </p:cNvPr>
          <p:cNvSpPr/>
          <p:nvPr/>
        </p:nvSpPr>
        <p:spPr>
          <a:xfrm>
            <a:off x="1941289" y="1258892"/>
            <a:ext cx="5772150" cy="2648379"/>
          </a:xfrm>
          <a:prstGeom prst="rect">
            <a:avLst/>
          </a:prstGeom>
          <a:solidFill>
            <a:schemeClr val="bg2"/>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2000" dirty="0">
                <a:solidFill>
                  <a:schemeClr val="bg1"/>
                </a:solidFill>
                <a:latin typeface="Oswald SemiBold" panose="00000700000000000000" pitchFamily="2" charset="0"/>
                <a:ea typeface="Roboto" panose="02000000000000000000" pitchFamily="2" charset="0"/>
                <a:cs typeface="Roboto" panose="02000000000000000000" pitchFamily="2" charset="0"/>
              </a:rPr>
              <a:t>Building Communities for All Students</a:t>
            </a:r>
          </a:p>
          <a:p>
            <a:endParaRPr lang="en-GB" sz="2000" dirty="0">
              <a:solidFill>
                <a:schemeClr val="bg1"/>
              </a:solidFill>
              <a:latin typeface="Oswald SemiBold" panose="00000700000000000000" pitchFamily="2" charset="0"/>
              <a:ea typeface="Roboto" panose="02000000000000000000" pitchFamily="2" charset="0"/>
              <a:cs typeface="Roboto" panose="02000000000000000000" pitchFamily="2" charset="0"/>
            </a:endParaRPr>
          </a:p>
          <a:p>
            <a:r>
              <a:rPr lang="en-GB" sz="2000" dirty="0">
                <a:solidFill>
                  <a:schemeClr val="bg1"/>
                </a:solidFill>
                <a:latin typeface="Oswald SemiBold" panose="00000700000000000000" pitchFamily="2" charset="0"/>
                <a:ea typeface="Roboto" panose="02000000000000000000" pitchFamily="2" charset="0"/>
                <a:cs typeface="Roboto" panose="02000000000000000000" pitchFamily="2" charset="0"/>
              </a:rPr>
              <a:t>Building Stronger Student Voice and Representation</a:t>
            </a:r>
          </a:p>
          <a:p>
            <a:endParaRPr lang="en-GB" sz="2000" dirty="0">
              <a:solidFill>
                <a:schemeClr val="bg1"/>
              </a:solidFill>
              <a:latin typeface="Oswald SemiBold" panose="00000700000000000000" pitchFamily="2" charset="0"/>
              <a:ea typeface="Roboto" panose="02000000000000000000" pitchFamily="2" charset="0"/>
              <a:cs typeface="Roboto" panose="02000000000000000000" pitchFamily="2" charset="0"/>
            </a:endParaRPr>
          </a:p>
          <a:p>
            <a:r>
              <a:rPr lang="en-GB" sz="2000" dirty="0">
                <a:solidFill>
                  <a:schemeClr val="bg1"/>
                </a:solidFill>
                <a:latin typeface="Oswald SemiBold" panose="00000700000000000000" pitchFamily="2" charset="0"/>
                <a:ea typeface="Roboto" panose="02000000000000000000" pitchFamily="2" charset="0"/>
                <a:cs typeface="Roboto" panose="02000000000000000000" pitchFamily="2" charset="0"/>
              </a:rPr>
              <a:t>Providing Inclusive Events and Spaces</a:t>
            </a:r>
          </a:p>
          <a:p>
            <a:endParaRPr lang="en-GB" sz="2000" dirty="0">
              <a:solidFill>
                <a:schemeClr val="bg1"/>
              </a:solidFill>
              <a:latin typeface="Oswald SemiBold" panose="00000700000000000000" pitchFamily="2" charset="0"/>
              <a:ea typeface="Roboto" panose="02000000000000000000" pitchFamily="2" charset="0"/>
              <a:cs typeface="Roboto" panose="02000000000000000000" pitchFamily="2" charset="0"/>
            </a:endParaRPr>
          </a:p>
          <a:p>
            <a:r>
              <a:rPr lang="en-GB" sz="2000" dirty="0">
                <a:solidFill>
                  <a:schemeClr val="bg1"/>
                </a:solidFill>
                <a:latin typeface="Oswald SemiBold" panose="00000700000000000000" pitchFamily="2" charset="0"/>
                <a:ea typeface="Roboto" panose="02000000000000000000" pitchFamily="2" charset="0"/>
                <a:cs typeface="Roboto" panose="02000000000000000000" pitchFamily="2" charset="0"/>
              </a:rPr>
              <a:t>Providing Advice and Advocating for Students</a:t>
            </a:r>
          </a:p>
        </p:txBody>
      </p:sp>
      <p:pic>
        <p:nvPicPr>
          <p:cNvPr id="18" name="Graphic 17">
            <a:extLst>
              <a:ext uri="{FF2B5EF4-FFF2-40B4-BE49-F238E27FC236}">
                <a16:creationId xmlns:a16="http://schemas.microsoft.com/office/drawing/2014/main" id="{6DB8859E-47BC-B8CC-75BE-CAA2BBFE34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9935" y="3952683"/>
            <a:ext cx="3819254" cy="1088282"/>
          </a:xfrm>
          <a:prstGeom prst="rect">
            <a:avLst/>
          </a:prstGeom>
        </p:spPr>
      </p:pic>
    </p:spTree>
    <p:extLst>
      <p:ext uri="{BB962C8B-B14F-4D97-AF65-F5344CB8AC3E}">
        <p14:creationId xmlns:p14="http://schemas.microsoft.com/office/powerpoint/2010/main" val="418925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E9108-C34A-32FB-8933-194C365A7E3B}"/>
              </a:ext>
            </a:extLst>
          </p:cNvPr>
          <p:cNvSpPr/>
          <p:nvPr/>
        </p:nvSpPr>
        <p:spPr>
          <a:xfrm>
            <a:off x="0" y="1"/>
            <a:ext cx="4572000" cy="18740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6" name="Rectangle 5">
            <a:extLst>
              <a:ext uri="{FF2B5EF4-FFF2-40B4-BE49-F238E27FC236}">
                <a16:creationId xmlns:a16="http://schemas.microsoft.com/office/drawing/2014/main" id="{2B2904FE-CCE6-4A48-D653-578967489265}"/>
              </a:ext>
            </a:extLst>
          </p:cNvPr>
          <p:cNvSpPr/>
          <p:nvPr/>
        </p:nvSpPr>
        <p:spPr>
          <a:xfrm>
            <a:off x="4572000" y="1874032"/>
            <a:ext cx="4572000" cy="18740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7" name="Rectangle 6">
            <a:extLst>
              <a:ext uri="{FF2B5EF4-FFF2-40B4-BE49-F238E27FC236}">
                <a16:creationId xmlns:a16="http://schemas.microsoft.com/office/drawing/2014/main" id="{3EA20768-78E7-9745-C099-9A74E46F74F3}"/>
              </a:ext>
            </a:extLst>
          </p:cNvPr>
          <p:cNvSpPr/>
          <p:nvPr/>
        </p:nvSpPr>
        <p:spPr>
          <a:xfrm>
            <a:off x="0" y="3748063"/>
            <a:ext cx="9144000" cy="8877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bg1"/>
                </a:solidFill>
                <a:latin typeface="Oswald SemiBold" panose="00000700000000000000" pitchFamily="2" charset="0"/>
              </a:rPr>
              <a:t>Guiding principles</a:t>
            </a:r>
          </a:p>
          <a:p>
            <a:pPr algn="ctr"/>
            <a:r>
              <a:rPr lang="en-GB" sz="1800" dirty="0">
                <a:latin typeface="Oswald SemiBold" panose="00000700000000000000" pitchFamily="2" charset="0"/>
              </a:rPr>
              <a:t>Transparency </a:t>
            </a:r>
            <a:r>
              <a:rPr lang="en-GB" sz="1800" dirty="0">
                <a:solidFill>
                  <a:srgbClr val="D2ECEB"/>
                </a:solidFill>
                <a:latin typeface="Oswald SemiBold" panose="00000700000000000000" pitchFamily="2" charset="0"/>
              </a:rPr>
              <a:t>–</a:t>
            </a:r>
            <a:r>
              <a:rPr lang="en-GB" sz="1800" dirty="0">
                <a:latin typeface="Oswald SemiBold" panose="00000700000000000000" pitchFamily="2" charset="0"/>
              </a:rPr>
              <a:t> Equity, Diversity and </a:t>
            </a:r>
            <a:r>
              <a:rPr lang="en-GB" sz="1800" dirty="0">
                <a:solidFill>
                  <a:schemeClr val="bg1"/>
                </a:solidFill>
                <a:latin typeface="Oswald SemiBold" panose="00000700000000000000" pitchFamily="2" charset="0"/>
              </a:rPr>
              <a:t>Inclusion</a:t>
            </a:r>
            <a:r>
              <a:rPr lang="en-GB" sz="1800" dirty="0">
                <a:latin typeface="Oswald SemiBold" panose="00000700000000000000" pitchFamily="2" charset="0"/>
              </a:rPr>
              <a:t> </a:t>
            </a:r>
            <a:r>
              <a:rPr lang="en-GB" sz="1800" dirty="0">
                <a:solidFill>
                  <a:srgbClr val="D2ECEB"/>
                </a:solidFill>
                <a:latin typeface="Oswald SemiBold" panose="00000700000000000000" pitchFamily="2" charset="0"/>
              </a:rPr>
              <a:t>–</a:t>
            </a:r>
            <a:r>
              <a:rPr lang="en-GB" sz="1800" dirty="0">
                <a:latin typeface="Oswald SemiBold" panose="00000700000000000000" pitchFamily="2" charset="0"/>
              </a:rPr>
              <a:t> Belonging and Wellbeing</a:t>
            </a:r>
          </a:p>
        </p:txBody>
      </p:sp>
      <p:sp>
        <p:nvSpPr>
          <p:cNvPr id="8" name="TextBox 7">
            <a:extLst>
              <a:ext uri="{FF2B5EF4-FFF2-40B4-BE49-F238E27FC236}">
                <a16:creationId xmlns:a16="http://schemas.microsoft.com/office/drawing/2014/main" id="{EE003657-7F45-1F89-CBC4-852FE215EAC8}"/>
              </a:ext>
            </a:extLst>
          </p:cNvPr>
          <p:cNvSpPr txBox="1"/>
          <p:nvPr/>
        </p:nvSpPr>
        <p:spPr>
          <a:xfrm>
            <a:off x="150779" y="150779"/>
            <a:ext cx="4216941" cy="1592744"/>
          </a:xfrm>
          <a:prstGeom prst="rect">
            <a:avLst/>
          </a:prstGeom>
          <a:noFill/>
        </p:spPr>
        <p:txBody>
          <a:bodyPr wrap="square" rtlCol="0">
            <a:spAutoFit/>
          </a:bodyPr>
          <a:lstStyle/>
          <a:p>
            <a:r>
              <a:rPr lang="en-US" sz="1200" dirty="0">
                <a:solidFill>
                  <a:srgbClr val="2D2E2D"/>
                </a:solidFill>
                <a:latin typeface="Oswald SemiBold" panose="00000700000000000000" pitchFamily="2" charset="0"/>
                <a:ea typeface="Roboto" panose="02000000000000000000" pitchFamily="2" charset="0"/>
                <a:cs typeface="Roboto" panose="02000000000000000000" pitchFamily="2" charset="0"/>
              </a:rPr>
              <a:t>Building Communities for All Students</a:t>
            </a:r>
          </a:p>
          <a:p>
            <a:endParaRPr lang="en-US" sz="750" dirty="0">
              <a:solidFill>
                <a:srgbClr val="2D2E2D"/>
              </a:solidFill>
              <a:latin typeface="Roboto" panose="02000000000000000000" pitchFamily="2" charset="0"/>
              <a:ea typeface="Roboto" panose="02000000000000000000" pitchFamily="2" charset="0"/>
              <a:cs typeface="Roboto" panose="02000000000000000000" pitchFamily="2" charset="0"/>
            </a:endParaRPr>
          </a:p>
          <a:p>
            <a:pPr marL="214313" indent="-214313">
              <a:buFont typeface="Arial" panose="020B0604020202020204" pitchFamily="34" charset="0"/>
              <a:buChar char="•"/>
            </a:pPr>
            <a:r>
              <a:rPr lang="en-US" sz="1950" dirty="0">
                <a:solidFill>
                  <a:srgbClr val="2D2E2D"/>
                </a:solidFill>
                <a:latin typeface="Roboto" panose="02000000000000000000" pitchFamily="2" charset="0"/>
                <a:ea typeface="Roboto" panose="02000000000000000000" pitchFamily="2" charset="0"/>
                <a:cs typeface="Roboto" panose="02000000000000000000" pitchFamily="2" charset="0"/>
              </a:rPr>
              <a:t>Developing</a:t>
            </a:r>
          </a:p>
          <a:p>
            <a:pPr marL="214313" indent="-214313">
              <a:buFont typeface="Arial" panose="020B0604020202020204" pitchFamily="34" charset="0"/>
              <a:buChar char="•"/>
            </a:pPr>
            <a:r>
              <a:rPr lang="en-US" sz="1950" kern="1200" dirty="0">
                <a:solidFill>
                  <a:srgbClr val="2D2E2D"/>
                </a:solidFill>
                <a:latin typeface="Roboto" panose="02000000000000000000" pitchFamily="2" charset="0"/>
                <a:ea typeface="Roboto" panose="02000000000000000000" pitchFamily="2" charset="0"/>
                <a:cs typeface="Roboto" panose="02000000000000000000" pitchFamily="2" charset="0"/>
              </a:rPr>
              <a:t>Supporting</a:t>
            </a:r>
          </a:p>
          <a:p>
            <a:pPr marL="214313" indent="-214313">
              <a:buFont typeface="Arial" panose="020B0604020202020204" pitchFamily="34" charset="0"/>
              <a:buChar char="•"/>
            </a:pPr>
            <a:r>
              <a:rPr lang="en-US" sz="1950" dirty="0">
                <a:solidFill>
                  <a:srgbClr val="2D2E2D"/>
                </a:solidFill>
                <a:latin typeface="Roboto" panose="02000000000000000000" pitchFamily="2" charset="0"/>
                <a:ea typeface="Roboto" panose="02000000000000000000" pitchFamily="2" charset="0"/>
                <a:cs typeface="Roboto" panose="02000000000000000000" pitchFamily="2" charset="0"/>
              </a:rPr>
              <a:t>Empowering</a:t>
            </a:r>
          </a:p>
          <a:p>
            <a:pPr marL="214313" indent="-214313">
              <a:buFont typeface="Arial" panose="020B0604020202020204" pitchFamily="34" charset="0"/>
              <a:buChar char="•"/>
            </a:pPr>
            <a:r>
              <a:rPr lang="en-US" sz="1950" kern="1200" dirty="0">
                <a:solidFill>
                  <a:srgbClr val="2D2E2D"/>
                </a:solidFill>
                <a:latin typeface="Roboto" panose="02000000000000000000" pitchFamily="2" charset="0"/>
                <a:ea typeface="Roboto" panose="02000000000000000000" pitchFamily="2" charset="0"/>
                <a:cs typeface="Roboto" panose="02000000000000000000" pitchFamily="2" charset="0"/>
              </a:rPr>
              <a:t>Celebrating</a:t>
            </a:r>
            <a:endParaRPr lang="en-GB" sz="1950" kern="1200" dirty="0">
              <a:solidFill>
                <a:srgbClr val="2D2E2D"/>
              </a:solidFill>
              <a:latin typeface="Roboto" panose="02000000000000000000" pitchFamily="2" charset="0"/>
              <a:ea typeface="Roboto" panose="02000000000000000000" pitchFamily="2" charset="0"/>
              <a:cs typeface="Roboto" panose="02000000000000000000" pitchFamily="2" charset="0"/>
            </a:endParaRPr>
          </a:p>
        </p:txBody>
      </p:sp>
      <p:pic>
        <p:nvPicPr>
          <p:cNvPr id="9" name="Graphic 8">
            <a:extLst>
              <a:ext uri="{FF2B5EF4-FFF2-40B4-BE49-F238E27FC236}">
                <a16:creationId xmlns:a16="http://schemas.microsoft.com/office/drawing/2014/main" id="{A2867498-0AED-BDF2-E3C0-8825A3A3C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45774" y="1173562"/>
            <a:ext cx="613415" cy="490732"/>
          </a:xfrm>
          <a:prstGeom prst="rect">
            <a:avLst/>
          </a:prstGeom>
        </p:spPr>
      </p:pic>
      <p:sp>
        <p:nvSpPr>
          <p:cNvPr id="10" name="Rectangle 9">
            <a:extLst>
              <a:ext uri="{FF2B5EF4-FFF2-40B4-BE49-F238E27FC236}">
                <a16:creationId xmlns:a16="http://schemas.microsoft.com/office/drawing/2014/main" id="{338B0AC9-248C-D964-958F-A7EEE45DDBC7}"/>
              </a:ext>
            </a:extLst>
          </p:cNvPr>
          <p:cNvSpPr/>
          <p:nvPr/>
        </p:nvSpPr>
        <p:spPr>
          <a:xfrm>
            <a:off x="5367109" y="-400441"/>
            <a:ext cx="209738" cy="2097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t>v</a:t>
            </a:r>
          </a:p>
        </p:txBody>
      </p:sp>
      <p:sp>
        <p:nvSpPr>
          <p:cNvPr id="11" name="TextBox 10">
            <a:extLst>
              <a:ext uri="{FF2B5EF4-FFF2-40B4-BE49-F238E27FC236}">
                <a16:creationId xmlns:a16="http://schemas.microsoft.com/office/drawing/2014/main" id="{25506CBC-F1B3-E4E9-BD40-0F836A145CE0}"/>
              </a:ext>
            </a:extLst>
          </p:cNvPr>
          <p:cNvSpPr txBox="1"/>
          <p:nvPr/>
        </p:nvSpPr>
        <p:spPr>
          <a:xfrm>
            <a:off x="142247" y="1969934"/>
            <a:ext cx="4216941" cy="1592744"/>
          </a:xfrm>
          <a:prstGeom prst="rect">
            <a:avLst/>
          </a:prstGeom>
          <a:noFill/>
        </p:spPr>
        <p:txBody>
          <a:bodyPr wrap="square" rtlCol="0">
            <a:spAutoFit/>
          </a:bodyPr>
          <a:lstStyle/>
          <a:p>
            <a:r>
              <a:rPr lang="en-US" sz="1200" dirty="0">
                <a:solidFill>
                  <a:srgbClr val="2D2E2D"/>
                </a:solidFill>
                <a:latin typeface="Oswald SemiBold" panose="00000700000000000000" pitchFamily="2" charset="0"/>
                <a:ea typeface="Roboto" panose="02000000000000000000" pitchFamily="2" charset="0"/>
                <a:cs typeface="Roboto" panose="02000000000000000000" pitchFamily="2" charset="0"/>
              </a:rPr>
              <a:t>Providing Inclusive Events and Spaces</a:t>
            </a:r>
          </a:p>
          <a:p>
            <a:endParaRPr lang="en-US" sz="750" dirty="0">
              <a:solidFill>
                <a:srgbClr val="2D2E2D"/>
              </a:solidFill>
              <a:latin typeface="Roboto" panose="02000000000000000000" pitchFamily="2" charset="0"/>
              <a:ea typeface="Roboto" panose="02000000000000000000" pitchFamily="2" charset="0"/>
              <a:cs typeface="Roboto" panose="02000000000000000000" pitchFamily="2" charset="0"/>
            </a:endParaRPr>
          </a:p>
          <a:p>
            <a:pPr marL="214313" indent="-214313">
              <a:buFont typeface="Arial" panose="020B0604020202020204" pitchFamily="34" charset="0"/>
              <a:buChar char="•"/>
            </a:pPr>
            <a:r>
              <a:rPr lang="en-US" sz="1950" dirty="0">
                <a:solidFill>
                  <a:srgbClr val="2D2E2D"/>
                </a:solidFill>
                <a:latin typeface="Roboto" panose="02000000000000000000" pitchFamily="2" charset="0"/>
                <a:ea typeface="Roboto" panose="02000000000000000000" pitchFamily="2" charset="0"/>
                <a:cs typeface="Roboto" panose="02000000000000000000" pitchFamily="2" charset="0"/>
              </a:rPr>
              <a:t>Celebrating</a:t>
            </a:r>
          </a:p>
          <a:p>
            <a:pPr marL="214313" indent="-214313">
              <a:buFont typeface="Arial" panose="020B0604020202020204" pitchFamily="34" charset="0"/>
              <a:buChar char="•"/>
            </a:pPr>
            <a:r>
              <a:rPr lang="en-US" sz="1950" kern="1200" dirty="0">
                <a:solidFill>
                  <a:srgbClr val="2D2E2D"/>
                </a:solidFill>
                <a:latin typeface="Roboto" panose="02000000000000000000" pitchFamily="2" charset="0"/>
                <a:ea typeface="Roboto" panose="02000000000000000000" pitchFamily="2" charset="0"/>
                <a:cs typeface="Roboto" panose="02000000000000000000" pitchFamily="2" charset="0"/>
              </a:rPr>
              <a:t>Opportunity</a:t>
            </a:r>
          </a:p>
          <a:p>
            <a:pPr marL="214313" indent="-214313">
              <a:buFont typeface="Arial" panose="020B0604020202020204" pitchFamily="34" charset="0"/>
              <a:buChar char="•"/>
            </a:pPr>
            <a:r>
              <a:rPr lang="en-US" sz="1950" dirty="0">
                <a:solidFill>
                  <a:srgbClr val="2D2E2D"/>
                </a:solidFill>
                <a:latin typeface="Roboto" panose="02000000000000000000" pitchFamily="2" charset="0"/>
                <a:ea typeface="Roboto" panose="02000000000000000000" pitchFamily="2" charset="0"/>
                <a:cs typeface="Roboto" panose="02000000000000000000" pitchFamily="2" charset="0"/>
              </a:rPr>
              <a:t>Inclusive</a:t>
            </a:r>
          </a:p>
          <a:p>
            <a:pPr marL="214313" indent="-214313">
              <a:buFont typeface="Arial" panose="020B0604020202020204" pitchFamily="34" charset="0"/>
              <a:buChar char="•"/>
            </a:pPr>
            <a:r>
              <a:rPr lang="en-US" sz="1950" kern="1200" dirty="0">
                <a:solidFill>
                  <a:srgbClr val="2D2E2D"/>
                </a:solidFill>
                <a:latin typeface="Roboto" panose="02000000000000000000" pitchFamily="2" charset="0"/>
                <a:ea typeface="Roboto" panose="02000000000000000000" pitchFamily="2" charset="0"/>
                <a:cs typeface="Roboto" panose="02000000000000000000" pitchFamily="2" charset="0"/>
              </a:rPr>
              <a:t>Space</a:t>
            </a:r>
            <a:endParaRPr lang="en-GB" sz="1950" kern="1200" dirty="0">
              <a:solidFill>
                <a:srgbClr val="2D2E2D"/>
              </a:solidFill>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2268AE8E-6485-65EC-6D10-BF6A9ABE2437}"/>
              </a:ext>
            </a:extLst>
          </p:cNvPr>
          <p:cNvSpPr txBox="1"/>
          <p:nvPr/>
        </p:nvSpPr>
        <p:spPr>
          <a:xfrm>
            <a:off x="4722779" y="150779"/>
            <a:ext cx="4216941" cy="1592744"/>
          </a:xfrm>
          <a:prstGeom prst="rect">
            <a:avLst/>
          </a:prstGeom>
          <a:noFill/>
        </p:spPr>
        <p:txBody>
          <a:bodyPr wrap="square" rtlCol="0">
            <a:spAutoFit/>
          </a:bodyPr>
          <a:lstStyle/>
          <a:p>
            <a:r>
              <a:rPr lang="en-US" sz="1200" dirty="0">
                <a:latin typeface="Oswald SemiBold" panose="00000700000000000000" pitchFamily="2" charset="0"/>
                <a:ea typeface="Roboto" panose="02000000000000000000" pitchFamily="2" charset="0"/>
                <a:cs typeface="Roboto" panose="02000000000000000000" pitchFamily="2" charset="0"/>
              </a:rPr>
              <a:t>Building Stronger Student Voice and Representation</a:t>
            </a:r>
            <a:endParaRPr lang="en-GB" sz="1200" dirty="0">
              <a:latin typeface="Oswald SemiBold" panose="00000700000000000000" pitchFamily="2" charset="0"/>
              <a:ea typeface="Roboto" panose="02000000000000000000" pitchFamily="2" charset="0"/>
              <a:cs typeface="Roboto" panose="02000000000000000000" pitchFamily="2" charset="0"/>
            </a:endParaRPr>
          </a:p>
          <a:p>
            <a:endParaRPr lang="en-US" sz="750" dirty="0">
              <a:solidFill>
                <a:srgbClr val="2D2E2D"/>
              </a:solidFill>
              <a:latin typeface="Roboto" panose="02000000000000000000" pitchFamily="2" charset="0"/>
              <a:ea typeface="Roboto" panose="02000000000000000000" pitchFamily="2" charset="0"/>
              <a:cs typeface="Roboto" panose="02000000000000000000" pitchFamily="2" charset="0"/>
            </a:endParaRPr>
          </a:p>
          <a:p>
            <a:pPr marL="214313" indent="-214313">
              <a:buFont typeface="Arial" panose="020B0604020202020204" pitchFamily="34" charset="0"/>
              <a:buChar char="•"/>
            </a:pPr>
            <a:r>
              <a:rPr lang="en-US" sz="1950" dirty="0">
                <a:solidFill>
                  <a:srgbClr val="2D2E2D"/>
                </a:solidFill>
                <a:latin typeface="Roboto" panose="02000000000000000000" pitchFamily="2" charset="0"/>
                <a:ea typeface="Roboto" panose="02000000000000000000" pitchFamily="2" charset="0"/>
                <a:cs typeface="Roboto" panose="02000000000000000000" pitchFamily="2" charset="0"/>
              </a:rPr>
              <a:t>Insight</a:t>
            </a:r>
          </a:p>
          <a:p>
            <a:pPr marL="214313" indent="-214313">
              <a:buFont typeface="Arial" panose="020B0604020202020204" pitchFamily="34" charset="0"/>
              <a:buChar char="•"/>
            </a:pPr>
            <a:r>
              <a:rPr lang="en-US" sz="1950" dirty="0">
                <a:solidFill>
                  <a:srgbClr val="2D2E2D"/>
                </a:solidFill>
                <a:latin typeface="Roboto" panose="02000000000000000000" pitchFamily="2" charset="0"/>
                <a:ea typeface="Roboto" panose="02000000000000000000" pitchFamily="2" charset="0"/>
                <a:cs typeface="Roboto" panose="02000000000000000000" pitchFamily="2" charset="0"/>
              </a:rPr>
              <a:t>Representation</a:t>
            </a:r>
          </a:p>
          <a:p>
            <a:pPr marL="214313" indent="-214313">
              <a:buFont typeface="Arial" panose="020B0604020202020204" pitchFamily="34" charset="0"/>
              <a:buChar char="•"/>
            </a:pPr>
            <a:r>
              <a:rPr lang="en-US" sz="1950" kern="1200" dirty="0">
                <a:solidFill>
                  <a:srgbClr val="2D2E2D"/>
                </a:solidFill>
                <a:latin typeface="Roboto" panose="02000000000000000000" pitchFamily="2" charset="0"/>
                <a:ea typeface="Roboto" panose="02000000000000000000" pitchFamily="2" charset="0"/>
                <a:cs typeface="Roboto" panose="02000000000000000000" pitchFamily="2" charset="0"/>
              </a:rPr>
              <a:t>Empo</a:t>
            </a:r>
            <a:r>
              <a:rPr lang="en-US" sz="1950" dirty="0">
                <a:solidFill>
                  <a:srgbClr val="2D2E2D"/>
                </a:solidFill>
                <a:latin typeface="Roboto" panose="02000000000000000000" pitchFamily="2" charset="0"/>
                <a:ea typeface="Roboto" panose="02000000000000000000" pitchFamily="2" charset="0"/>
                <a:cs typeface="Roboto" panose="02000000000000000000" pitchFamily="2" charset="0"/>
              </a:rPr>
              <a:t>werment</a:t>
            </a:r>
          </a:p>
          <a:p>
            <a:pPr marL="214313" indent="-214313">
              <a:buFont typeface="Arial" panose="020B0604020202020204" pitchFamily="34" charset="0"/>
              <a:buChar char="•"/>
            </a:pPr>
            <a:r>
              <a:rPr lang="en-US" sz="1950" kern="1200" dirty="0">
                <a:solidFill>
                  <a:srgbClr val="2D2E2D"/>
                </a:solidFill>
                <a:latin typeface="Roboto" panose="02000000000000000000" pitchFamily="2" charset="0"/>
                <a:ea typeface="Roboto" panose="02000000000000000000" pitchFamily="2" charset="0"/>
                <a:cs typeface="Roboto" panose="02000000000000000000" pitchFamily="2" charset="0"/>
              </a:rPr>
              <a:t>Influence</a:t>
            </a:r>
            <a:endParaRPr lang="en-GB" sz="1950" kern="1200" dirty="0">
              <a:solidFill>
                <a:srgbClr val="2D2E2D"/>
              </a:solidFill>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103A912C-9577-2681-287A-5B86DCEE51FA}"/>
              </a:ext>
            </a:extLst>
          </p:cNvPr>
          <p:cNvSpPr txBox="1"/>
          <p:nvPr/>
        </p:nvSpPr>
        <p:spPr>
          <a:xfrm>
            <a:off x="4722779" y="1969934"/>
            <a:ext cx="4216941" cy="1592744"/>
          </a:xfrm>
          <a:prstGeom prst="rect">
            <a:avLst/>
          </a:prstGeom>
          <a:noFill/>
        </p:spPr>
        <p:txBody>
          <a:bodyPr wrap="square" rtlCol="0">
            <a:spAutoFit/>
          </a:bodyPr>
          <a:lstStyle/>
          <a:p>
            <a:r>
              <a:rPr lang="en-US" sz="1200" dirty="0">
                <a:solidFill>
                  <a:srgbClr val="2D2E2D"/>
                </a:solidFill>
                <a:latin typeface="Oswald SemiBold" panose="00000700000000000000" pitchFamily="2" charset="0"/>
                <a:ea typeface="Roboto" panose="02000000000000000000" pitchFamily="2" charset="0"/>
                <a:cs typeface="Roboto" panose="02000000000000000000" pitchFamily="2" charset="0"/>
              </a:rPr>
              <a:t>Providing Advice and Advocating for Students</a:t>
            </a:r>
          </a:p>
          <a:p>
            <a:endParaRPr lang="en-US" sz="750" dirty="0">
              <a:solidFill>
                <a:srgbClr val="2D2E2D"/>
              </a:solidFill>
              <a:latin typeface="Roboto" panose="02000000000000000000" pitchFamily="2" charset="0"/>
              <a:ea typeface="Roboto" panose="02000000000000000000" pitchFamily="2" charset="0"/>
              <a:cs typeface="Roboto" panose="02000000000000000000" pitchFamily="2" charset="0"/>
            </a:endParaRPr>
          </a:p>
          <a:p>
            <a:pPr marL="214313" indent="-214313">
              <a:buFont typeface="Arial" panose="020B0604020202020204" pitchFamily="34" charset="0"/>
              <a:buChar char="•"/>
            </a:pPr>
            <a:r>
              <a:rPr lang="en-US" sz="1950" dirty="0">
                <a:solidFill>
                  <a:srgbClr val="2D2E2D"/>
                </a:solidFill>
                <a:latin typeface="Roboto" panose="02000000000000000000" pitchFamily="2" charset="0"/>
                <a:ea typeface="Roboto" panose="02000000000000000000" pitchFamily="2" charset="0"/>
                <a:cs typeface="Roboto" panose="02000000000000000000" pitchFamily="2" charset="0"/>
              </a:rPr>
              <a:t>Educate</a:t>
            </a:r>
          </a:p>
          <a:p>
            <a:pPr marL="214313" indent="-214313">
              <a:buFont typeface="Arial" panose="020B0604020202020204" pitchFamily="34" charset="0"/>
              <a:buChar char="•"/>
            </a:pPr>
            <a:r>
              <a:rPr lang="en-US" sz="1950" kern="1200" dirty="0">
                <a:solidFill>
                  <a:srgbClr val="2D2E2D"/>
                </a:solidFill>
                <a:latin typeface="Roboto" panose="02000000000000000000" pitchFamily="2" charset="0"/>
                <a:ea typeface="Roboto" panose="02000000000000000000" pitchFamily="2" charset="0"/>
                <a:cs typeface="Roboto" panose="02000000000000000000" pitchFamily="2" charset="0"/>
              </a:rPr>
              <a:t>Listen</a:t>
            </a:r>
          </a:p>
          <a:p>
            <a:pPr marL="214313" indent="-214313">
              <a:buFont typeface="Arial" panose="020B0604020202020204" pitchFamily="34" charset="0"/>
              <a:buChar char="•"/>
            </a:pPr>
            <a:r>
              <a:rPr lang="en-US" sz="1950" dirty="0">
                <a:solidFill>
                  <a:srgbClr val="2D2E2D"/>
                </a:solidFill>
                <a:latin typeface="Roboto" panose="02000000000000000000" pitchFamily="2" charset="0"/>
                <a:ea typeface="Roboto" panose="02000000000000000000" pitchFamily="2" charset="0"/>
                <a:cs typeface="Roboto" panose="02000000000000000000" pitchFamily="2" charset="0"/>
              </a:rPr>
              <a:t>Guide</a:t>
            </a:r>
          </a:p>
          <a:p>
            <a:pPr marL="214313" indent="-214313">
              <a:buFont typeface="Arial" panose="020B0604020202020204" pitchFamily="34" charset="0"/>
              <a:buChar char="•"/>
            </a:pPr>
            <a:r>
              <a:rPr lang="en-US" sz="1950" kern="1200" dirty="0">
                <a:solidFill>
                  <a:srgbClr val="2D2E2D"/>
                </a:solidFill>
                <a:latin typeface="Roboto" panose="02000000000000000000" pitchFamily="2" charset="0"/>
                <a:ea typeface="Roboto" panose="02000000000000000000" pitchFamily="2" charset="0"/>
                <a:cs typeface="Roboto" panose="02000000000000000000" pitchFamily="2" charset="0"/>
              </a:rPr>
              <a:t>Advocate</a:t>
            </a:r>
            <a:endParaRPr lang="en-GB" sz="1950" kern="1200" dirty="0">
              <a:solidFill>
                <a:srgbClr val="2D2E2D"/>
              </a:solidFill>
              <a:latin typeface="Roboto" panose="02000000000000000000" pitchFamily="2" charset="0"/>
              <a:ea typeface="Roboto" panose="02000000000000000000" pitchFamily="2" charset="0"/>
              <a:cs typeface="Roboto" panose="02000000000000000000" pitchFamily="2" charset="0"/>
            </a:endParaRPr>
          </a:p>
        </p:txBody>
      </p:sp>
      <p:pic>
        <p:nvPicPr>
          <p:cNvPr id="14" name="Graphic 13">
            <a:extLst>
              <a:ext uri="{FF2B5EF4-FFF2-40B4-BE49-F238E27FC236}">
                <a16:creationId xmlns:a16="http://schemas.microsoft.com/office/drawing/2014/main" id="{9A0E53AF-3784-37F6-8B2B-D23629713E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6128" y="1142131"/>
            <a:ext cx="553592" cy="553592"/>
          </a:xfrm>
          <a:prstGeom prst="rect">
            <a:avLst/>
          </a:prstGeom>
        </p:spPr>
      </p:pic>
      <p:pic>
        <p:nvPicPr>
          <p:cNvPr id="15" name="Graphic 14">
            <a:extLst>
              <a:ext uri="{FF2B5EF4-FFF2-40B4-BE49-F238E27FC236}">
                <a16:creationId xmlns:a16="http://schemas.microsoft.com/office/drawing/2014/main" id="{CB51184C-7D59-7561-A95E-DD4B2584C2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68457" y="3074916"/>
            <a:ext cx="490732" cy="490732"/>
          </a:xfrm>
          <a:prstGeom prst="rect">
            <a:avLst/>
          </a:prstGeom>
        </p:spPr>
      </p:pic>
      <p:pic>
        <p:nvPicPr>
          <p:cNvPr id="16" name="Graphic 15">
            <a:extLst>
              <a:ext uri="{FF2B5EF4-FFF2-40B4-BE49-F238E27FC236}">
                <a16:creationId xmlns:a16="http://schemas.microsoft.com/office/drawing/2014/main" id="{985F5FAC-7621-37C7-DFFA-631BBC5BEC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86128" y="3006339"/>
            <a:ext cx="556339" cy="556339"/>
          </a:xfrm>
          <a:prstGeom prst="rect">
            <a:avLst/>
          </a:prstGeom>
        </p:spPr>
      </p:pic>
      <p:sp>
        <p:nvSpPr>
          <p:cNvPr id="2" name="Rectangle 1">
            <a:extLst>
              <a:ext uri="{FF2B5EF4-FFF2-40B4-BE49-F238E27FC236}">
                <a16:creationId xmlns:a16="http://schemas.microsoft.com/office/drawing/2014/main" id="{33AA644D-E482-563C-B4D9-C71962032F79}"/>
              </a:ext>
            </a:extLst>
          </p:cNvPr>
          <p:cNvSpPr/>
          <p:nvPr/>
        </p:nvSpPr>
        <p:spPr>
          <a:xfrm>
            <a:off x="0" y="4635773"/>
            <a:ext cx="9144000" cy="50772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93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6"/>
          <p:cNvSpPr/>
          <p:nvPr/>
        </p:nvSpPr>
        <p:spPr>
          <a:xfrm>
            <a:off x="1103250" y="1671850"/>
            <a:ext cx="6500700" cy="10404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166" name="Google Shape;166;p36"/>
          <p:cNvSpPr txBox="1"/>
          <p:nvPr/>
        </p:nvSpPr>
        <p:spPr>
          <a:xfrm>
            <a:off x="1071225" y="1583800"/>
            <a:ext cx="7013100" cy="900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5200" dirty="0">
                <a:solidFill>
                  <a:schemeClr val="dk1"/>
                </a:solidFill>
                <a:latin typeface="Oswald SemiBold"/>
                <a:ea typeface="Oswald SemiBold"/>
                <a:cs typeface="Oswald SemiBold"/>
                <a:sym typeface="Oswald SemiBold"/>
              </a:rPr>
              <a:t>Rate Your Union Results</a:t>
            </a:r>
            <a:endParaRPr sz="5200" dirty="0">
              <a:latin typeface="Oswald SemiBold"/>
              <a:ea typeface="Oswald SemiBold"/>
              <a:cs typeface="Oswald SemiBold"/>
              <a:sym typeface="Oswald SemiBold"/>
            </a:endParaRPr>
          </a:p>
        </p:txBody>
      </p:sp>
      <p:sp>
        <p:nvSpPr>
          <p:cNvPr id="167" name="Google Shape;167;p36"/>
          <p:cNvSpPr/>
          <p:nvPr/>
        </p:nvSpPr>
        <p:spPr>
          <a:xfrm>
            <a:off x="4202247" y="2519300"/>
            <a:ext cx="3993900" cy="10404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168" name="Google Shape;168;p36"/>
          <p:cNvSpPr txBox="1"/>
          <p:nvPr/>
        </p:nvSpPr>
        <p:spPr>
          <a:xfrm>
            <a:off x="4153121" y="2428066"/>
            <a:ext cx="4517400" cy="777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4600" dirty="0">
                <a:solidFill>
                  <a:schemeClr val="dk1"/>
                </a:solidFill>
                <a:latin typeface="Oswald SemiBold"/>
                <a:ea typeface="Oswald SemiBold"/>
                <a:cs typeface="Oswald SemiBold"/>
                <a:sym typeface="Oswald SemiBold"/>
              </a:rPr>
              <a:t>Student Leaders</a:t>
            </a:r>
            <a:endParaRPr sz="300" dirty="0">
              <a:latin typeface="Oswald SemiBold"/>
              <a:ea typeface="Oswald SemiBold"/>
              <a:cs typeface="Oswald SemiBold"/>
              <a:sym typeface="Oswald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garment with a person in a blue jacket&#10;&#10;Description automatically generated">
            <a:extLst>
              <a:ext uri="{FF2B5EF4-FFF2-40B4-BE49-F238E27FC236}">
                <a16:creationId xmlns:a16="http://schemas.microsoft.com/office/drawing/2014/main" id="{A600F1FA-6BAB-33E9-B525-85583C41A8DF}"/>
              </a:ext>
            </a:extLst>
          </p:cNvPr>
          <p:cNvPicPr>
            <a:picLocks noChangeAspect="1"/>
          </p:cNvPicPr>
          <p:nvPr/>
        </p:nvPicPr>
        <p:blipFill rotWithShape="1">
          <a:blip r:embed="rId2">
            <a:extLst>
              <a:ext uri="{28A0092B-C50C-407E-A947-70E740481C1C}">
                <a14:useLocalDpi xmlns:a14="http://schemas.microsoft.com/office/drawing/2010/main" val="0"/>
              </a:ext>
            </a:extLst>
          </a:blip>
          <a:srcRect l="21761" t="-1" r="18920" b="263"/>
          <a:stretch/>
        </p:blipFill>
        <p:spPr>
          <a:xfrm>
            <a:off x="4572000" y="0"/>
            <a:ext cx="4576500" cy="5143500"/>
          </a:xfrm>
          <a:prstGeom prst="rect">
            <a:avLst/>
          </a:prstGeom>
        </p:spPr>
      </p:pic>
      <p:sp>
        <p:nvSpPr>
          <p:cNvPr id="2" name="Title 1">
            <a:extLst>
              <a:ext uri="{FF2B5EF4-FFF2-40B4-BE49-F238E27FC236}">
                <a16:creationId xmlns:a16="http://schemas.microsoft.com/office/drawing/2014/main" id="{60A580B9-A0A6-E81C-C693-C6FB745247EC}"/>
              </a:ext>
            </a:extLst>
          </p:cNvPr>
          <p:cNvSpPr>
            <a:spLocks noGrp="1"/>
          </p:cNvSpPr>
          <p:nvPr>
            <p:ph type="title"/>
          </p:nvPr>
        </p:nvSpPr>
        <p:spPr>
          <a:xfrm>
            <a:off x="235468" y="199444"/>
            <a:ext cx="3901337" cy="713734"/>
          </a:xfrm>
        </p:spPr>
        <p:txBody>
          <a:bodyPr>
            <a:normAutofit fontScale="90000"/>
          </a:bodyPr>
          <a:lstStyle/>
          <a:p>
            <a:r>
              <a:rPr lang="en-US" sz="2400" dirty="0">
                <a:latin typeface="Oswald SemiBold" panose="00000700000000000000" pitchFamily="2" charset="0"/>
              </a:rPr>
              <a:t>Building Communities for All Students</a:t>
            </a:r>
            <a:endParaRPr lang="en-GB" sz="2400" kern="1200" dirty="0">
              <a:latin typeface="Oswald SemiBold" panose="00000700000000000000" pitchFamily="2" charset="0"/>
            </a:endParaRPr>
          </a:p>
        </p:txBody>
      </p:sp>
      <p:sp>
        <p:nvSpPr>
          <p:cNvPr id="5" name="Rectangle: Rounded Corners 4">
            <a:extLst>
              <a:ext uri="{FF2B5EF4-FFF2-40B4-BE49-F238E27FC236}">
                <a16:creationId xmlns:a16="http://schemas.microsoft.com/office/drawing/2014/main" id="{AA05A5E2-BD22-FC0B-9EA0-ADADDD28B1FA}"/>
              </a:ext>
            </a:extLst>
          </p:cNvPr>
          <p:cNvSpPr/>
          <p:nvPr/>
        </p:nvSpPr>
        <p:spPr>
          <a:xfrm>
            <a:off x="-46435" y="879245"/>
            <a:ext cx="1122760" cy="67866"/>
          </a:xfrm>
          <a:prstGeom prst="roundRect">
            <a:avLst/>
          </a:prstGeom>
          <a:solidFill>
            <a:srgbClr val="D2EC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solidFill>
                <a:srgbClr val="D2ECEB"/>
              </a:solidFill>
            </a:endParaRPr>
          </a:p>
        </p:txBody>
      </p:sp>
      <p:sp>
        <p:nvSpPr>
          <p:cNvPr id="8" name="Content Placeholder 7">
            <a:extLst>
              <a:ext uri="{FF2B5EF4-FFF2-40B4-BE49-F238E27FC236}">
                <a16:creationId xmlns:a16="http://schemas.microsoft.com/office/drawing/2014/main" id="{E2BBB78F-0F0A-BA93-54A4-5B8B1703A43A}"/>
              </a:ext>
            </a:extLst>
          </p:cNvPr>
          <p:cNvSpPr>
            <a:spLocks noGrp="1"/>
          </p:cNvSpPr>
          <p:nvPr>
            <p:ph idx="1"/>
          </p:nvPr>
        </p:nvSpPr>
        <p:spPr>
          <a:xfrm>
            <a:off x="235468" y="1023199"/>
            <a:ext cx="4150718" cy="3349940"/>
          </a:xfrm>
        </p:spPr>
        <p:txBody>
          <a:bodyPr>
            <a:normAutofit/>
          </a:bodyPr>
          <a:lstStyle/>
          <a:p>
            <a:pPr>
              <a:lnSpc>
                <a:spcPct val="120000"/>
              </a:lnSpc>
            </a:pPr>
            <a:r>
              <a:rPr lang="en-GB" sz="1800" dirty="0">
                <a:latin typeface="Roboto" panose="02000000000000000000" pitchFamily="2" charset="0"/>
                <a:ea typeface="Roboto" panose="02000000000000000000" pitchFamily="2" charset="0"/>
                <a:cs typeface="Roboto" panose="02000000000000000000" pitchFamily="2" charset="0"/>
              </a:rPr>
              <a:t>“Enabling student-led communities to thrive and enrich student experience through effective staff support, empowerment and celebration of inclusion, community impact and leadership</a:t>
            </a:r>
            <a:r>
              <a:rPr lang="en-US" sz="1800" dirty="0">
                <a:latin typeface="Roboto" panose="02000000000000000000" pitchFamily="2" charset="0"/>
                <a:ea typeface="Roboto" panose="02000000000000000000" pitchFamily="2" charset="0"/>
                <a:cs typeface="Roboto" panose="02000000000000000000" pitchFamily="2" charset="0"/>
              </a:rPr>
              <a:t>.”</a:t>
            </a:r>
            <a:endParaRPr lang="en-GB" sz="1800" dirty="0">
              <a:latin typeface="Roboto" panose="02000000000000000000" pitchFamily="2" charset="0"/>
              <a:ea typeface="Roboto" panose="02000000000000000000" pitchFamily="2" charset="0"/>
              <a:cs typeface="Roboto" panose="02000000000000000000" pitchFamily="2" charset="0"/>
            </a:endParaRPr>
          </a:p>
        </p:txBody>
      </p:sp>
      <p:sp>
        <p:nvSpPr>
          <p:cNvPr id="10" name="Oval 9">
            <a:extLst>
              <a:ext uri="{FF2B5EF4-FFF2-40B4-BE49-F238E27FC236}">
                <a16:creationId xmlns:a16="http://schemas.microsoft.com/office/drawing/2014/main" id="{B90B69FD-56C3-67DB-3495-94B0F2848920}"/>
              </a:ext>
            </a:extLst>
          </p:cNvPr>
          <p:cNvSpPr/>
          <p:nvPr/>
        </p:nvSpPr>
        <p:spPr>
          <a:xfrm>
            <a:off x="8042563" y="4081096"/>
            <a:ext cx="1334927" cy="1334927"/>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9" name="Graphic 8">
            <a:extLst>
              <a:ext uri="{FF2B5EF4-FFF2-40B4-BE49-F238E27FC236}">
                <a16:creationId xmlns:a16="http://schemas.microsoft.com/office/drawing/2014/main" id="{8A4701F3-FFC0-BFE2-EF32-223B786CFE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2003" y="4452200"/>
            <a:ext cx="613415" cy="490732"/>
          </a:xfrm>
          <a:prstGeom prst="rect">
            <a:avLst/>
          </a:prstGeom>
        </p:spPr>
      </p:pic>
      <p:sp>
        <p:nvSpPr>
          <p:cNvPr id="3" name="Rectangle 2">
            <a:extLst>
              <a:ext uri="{FF2B5EF4-FFF2-40B4-BE49-F238E27FC236}">
                <a16:creationId xmlns:a16="http://schemas.microsoft.com/office/drawing/2014/main" id="{E7AC97DC-BE66-0582-71FC-C375B04D006F}"/>
              </a:ext>
            </a:extLst>
          </p:cNvPr>
          <p:cNvSpPr/>
          <p:nvPr/>
        </p:nvSpPr>
        <p:spPr>
          <a:xfrm>
            <a:off x="0" y="4614863"/>
            <a:ext cx="4572000" cy="52863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1033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a:extLst>
            <a:ext uri="{FF2B5EF4-FFF2-40B4-BE49-F238E27FC236}">
              <a16:creationId xmlns:a16="http://schemas.microsoft.com/office/drawing/2014/main" id="{8FC46ECE-7FD6-02C0-C3E9-B2102F90E310}"/>
            </a:ext>
          </a:extLst>
        </p:cNvPr>
        <p:cNvGrpSpPr/>
        <p:nvPr/>
      </p:nvGrpSpPr>
      <p:grpSpPr>
        <a:xfrm>
          <a:off x="0" y="0"/>
          <a:ext cx="0" cy="0"/>
          <a:chOff x="0" y="0"/>
          <a:chExt cx="0" cy="0"/>
        </a:xfrm>
      </p:grpSpPr>
      <p:sp>
        <p:nvSpPr>
          <p:cNvPr id="325" name="Google Shape;325;p51">
            <a:extLst>
              <a:ext uri="{FF2B5EF4-FFF2-40B4-BE49-F238E27FC236}">
                <a16:creationId xmlns:a16="http://schemas.microsoft.com/office/drawing/2014/main" id="{680CCCB5-2411-C182-90B8-598862ECF8F5}"/>
              </a:ext>
            </a:extLst>
          </p:cNvPr>
          <p:cNvSpPr txBox="1"/>
          <p:nvPr/>
        </p:nvSpPr>
        <p:spPr>
          <a:xfrm>
            <a:off x="690563" y="264254"/>
            <a:ext cx="7370221" cy="1078727"/>
          </a:xfrm>
          <a:prstGeom prst="rect">
            <a:avLst/>
          </a:prstGeom>
          <a:noFill/>
          <a:ln>
            <a:noFill/>
          </a:ln>
        </p:spPr>
        <p:txBody>
          <a:bodyPr spcFirstLastPara="1" wrap="square" lIns="68575" tIns="34275" rIns="68575" bIns="34275" anchor="t" anchorCtr="0">
            <a:spAutoFit/>
          </a:bodyPr>
          <a:lstStyle/>
          <a:p>
            <a:pPr marL="0" marR="0" lvl="0" indent="0" algn="l" rtl="0">
              <a:lnSpc>
                <a:spcPct val="80000"/>
              </a:lnSpc>
              <a:spcBef>
                <a:spcPts val="0"/>
              </a:spcBef>
              <a:spcAft>
                <a:spcPts val="0"/>
              </a:spcAft>
              <a:buNone/>
            </a:pPr>
            <a:r>
              <a:rPr lang="en" sz="4100" dirty="0">
                <a:solidFill>
                  <a:schemeClr val="dk1"/>
                </a:solidFill>
                <a:latin typeface="Oswald SemiBold"/>
                <a:ea typeface="Oswald SemiBold"/>
                <a:cs typeface="Oswald SemiBold"/>
                <a:sym typeface="Oswald SemiBold"/>
              </a:rPr>
              <a:t>Student Group Committee Member KPI Ratings </a:t>
            </a:r>
            <a:endParaRPr sz="4100" dirty="0">
              <a:solidFill>
                <a:schemeClr val="dk1"/>
              </a:solidFill>
              <a:latin typeface="Oswald SemiBold"/>
              <a:ea typeface="Oswald SemiBold"/>
              <a:cs typeface="Oswald SemiBold"/>
              <a:sym typeface="Oswald SemiBold"/>
            </a:endParaRPr>
          </a:p>
        </p:txBody>
      </p:sp>
      <p:graphicFrame>
        <p:nvGraphicFramePr>
          <p:cNvPr id="2" name="Table 1">
            <a:extLst>
              <a:ext uri="{FF2B5EF4-FFF2-40B4-BE49-F238E27FC236}">
                <a16:creationId xmlns:a16="http://schemas.microsoft.com/office/drawing/2014/main" id="{6B9AB715-0EA3-603F-7A9F-33415B6D764C}"/>
              </a:ext>
            </a:extLst>
          </p:cNvPr>
          <p:cNvGraphicFramePr>
            <a:graphicFrameLocks noGrp="1"/>
          </p:cNvGraphicFramePr>
          <p:nvPr>
            <p:extLst>
              <p:ext uri="{D42A27DB-BD31-4B8C-83A1-F6EECF244321}">
                <p14:modId xmlns:p14="http://schemas.microsoft.com/office/powerpoint/2010/main" val="2837368722"/>
              </p:ext>
            </p:extLst>
          </p:nvPr>
        </p:nvGraphicFramePr>
        <p:xfrm>
          <a:off x="690547" y="1394809"/>
          <a:ext cx="7762903" cy="2298156"/>
        </p:xfrm>
        <a:graphic>
          <a:graphicData uri="http://schemas.openxmlformats.org/drawingml/2006/table">
            <a:tbl>
              <a:tblPr firstRow="1" bandRow="1">
                <a:tableStyleId>{306799F8-075E-4A3A-A7F6-7FBC6576F1A4}</a:tableStyleId>
              </a:tblPr>
              <a:tblGrid>
                <a:gridCol w="3757681">
                  <a:extLst>
                    <a:ext uri="{9D8B030D-6E8A-4147-A177-3AD203B41FA5}">
                      <a16:colId xmlns:a16="http://schemas.microsoft.com/office/drawing/2014/main" val="814842902"/>
                    </a:ext>
                  </a:extLst>
                </a:gridCol>
                <a:gridCol w="1459514">
                  <a:extLst>
                    <a:ext uri="{9D8B030D-6E8A-4147-A177-3AD203B41FA5}">
                      <a16:colId xmlns:a16="http://schemas.microsoft.com/office/drawing/2014/main" val="1854822388"/>
                    </a:ext>
                  </a:extLst>
                </a:gridCol>
                <a:gridCol w="1272854">
                  <a:extLst>
                    <a:ext uri="{9D8B030D-6E8A-4147-A177-3AD203B41FA5}">
                      <a16:colId xmlns:a16="http://schemas.microsoft.com/office/drawing/2014/main" val="3862397776"/>
                    </a:ext>
                  </a:extLst>
                </a:gridCol>
                <a:gridCol w="1272854">
                  <a:extLst>
                    <a:ext uri="{9D8B030D-6E8A-4147-A177-3AD203B41FA5}">
                      <a16:colId xmlns:a16="http://schemas.microsoft.com/office/drawing/2014/main" val="3079123517"/>
                    </a:ext>
                  </a:extLst>
                </a:gridCol>
              </a:tblGrid>
              <a:tr h="0">
                <a:tc>
                  <a:txBody>
                    <a:bodyPr/>
                    <a:lstStyle/>
                    <a:p>
                      <a:pPr algn="ctr">
                        <a:lnSpc>
                          <a:spcPct val="107000"/>
                        </a:lnSpc>
                        <a:spcAft>
                          <a:spcPts val="800"/>
                        </a:spcAft>
                        <a:buNone/>
                      </a:pPr>
                      <a:r>
                        <a:rPr lang="en-GB" sz="1200" b="1"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KPI Objective</a:t>
                      </a:r>
                    </a:p>
                  </a:txBody>
                  <a:tcPr marL="63296" marR="63296" marT="31648" marB="31648" anchor="ctr"/>
                </a:tc>
                <a:tc>
                  <a:txBody>
                    <a:bodyPr/>
                    <a:lstStyle/>
                    <a:p>
                      <a:pPr algn="ctr">
                        <a:lnSpc>
                          <a:spcPct val="107000"/>
                        </a:lnSpc>
                        <a:spcAft>
                          <a:spcPts val="800"/>
                        </a:spcAft>
                        <a:buNone/>
                      </a:pPr>
                      <a:r>
                        <a:rPr lang="en-GB" sz="1200" b="1"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RYU 2025</a:t>
                      </a:r>
                    </a:p>
                  </a:txBody>
                  <a:tcPr marL="63296" marR="63296" marT="31648" marB="31648" anchor="ctr"/>
                </a:tc>
                <a:tc>
                  <a:txBody>
                    <a:bodyPr/>
                    <a:lstStyle/>
                    <a:p>
                      <a:pPr algn="ctr">
                        <a:lnSpc>
                          <a:spcPct val="107000"/>
                        </a:lnSpc>
                        <a:spcAft>
                          <a:spcPts val="800"/>
                        </a:spcAft>
                        <a:buNone/>
                      </a:pPr>
                      <a:r>
                        <a:rPr lang="en-GB" sz="1200" b="1"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RYU 2026</a:t>
                      </a:r>
                    </a:p>
                  </a:txBody>
                  <a:tcPr marL="63296" marR="63296" marT="31648" marB="31648" anchor="ctr"/>
                </a:tc>
                <a:tc>
                  <a:txBody>
                    <a:bodyPr/>
                    <a:lstStyle/>
                    <a:p>
                      <a:pPr algn="ctr">
                        <a:lnSpc>
                          <a:spcPct val="107000"/>
                        </a:lnSpc>
                        <a:spcAft>
                          <a:spcPts val="800"/>
                        </a:spcAft>
                        <a:buNone/>
                      </a:pPr>
                      <a:r>
                        <a:rPr lang="en-GB" sz="1200" b="1"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Target 2027 </a:t>
                      </a:r>
                    </a:p>
                  </a:txBody>
                  <a:tcPr marL="0" marR="0" marT="0" marB="0" anchor="ctr"/>
                </a:tc>
                <a:extLst>
                  <a:ext uri="{0D108BD9-81ED-4DB2-BD59-A6C34878D82A}">
                    <a16:rowId xmlns:a16="http://schemas.microsoft.com/office/drawing/2014/main" val="2337308715"/>
                  </a:ext>
                </a:extLst>
              </a:tr>
              <a:tr h="484889">
                <a:tc>
                  <a:txBody>
                    <a:bodyPr/>
                    <a:lstStyle/>
                    <a:p>
                      <a:pPr>
                        <a:lnSpc>
                          <a:spcPct val="107000"/>
                        </a:lnSpc>
                        <a:spcAft>
                          <a:spcPts val="800"/>
                        </a:spcAft>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I feel supported in my community role and it helps the community to thrive</a:t>
                      </a:r>
                    </a:p>
                  </a:txBody>
                  <a:tcPr marL="65934" marR="65934" marT="65934" marB="65934" anchor="ctr"/>
                </a:tc>
                <a:tc>
                  <a:txBody>
                    <a:bodyPr/>
                    <a:lstStyle/>
                    <a:p>
                      <a:pPr algn="ctr">
                        <a:lnSpc>
                          <a:spcPct val="107000"/>
                        </a:lnSpc>
                        <a:spcAft>
                          <a:spcPts val="800"/>
                        </a:spcAft>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87%</a:t>
                      </a:r>
                    </a:p>
                  </a:txBody>
                  <a:tcPr marL="65934" marR="65934" marT="65934" marB="65934" anchor="ctr"/>
                </a:tc>
                <a:tc>
                  <a:txBody>
                    <a:bodyPr/>
                    <a:lstStyle/>
                    <a:p>
                      <a:pPr algn="ctr">
                        <a:lnSpc>
                          <a:spcPct val="107000"/>
                        </a:lnSpc>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85%</a:t>
                      </a:r>
                    </a:p>
                  </a:txBody>
                  <a:tcPr marL="65934" marR="65934" marT="65934" marB="65934" anchor="ctr"/>
                </a:tc>
                <a:tc>
                  <a:txBody>
                    <a:bodyPr/>
                    <a:lstStyle/>
                    <a:p>
                      <a:pPr algn="ctr">
                        <a:lnSpc>
                          <a:spcPct val="107000"/>
                        </a:lnSpc>
                        <a:spcAft>
                          <a:spcPts val="800"/>
                        </a:spcAft>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80% </a:t>
                      </a:r>
                    </a:p>
                  </a:txBody>
                  <a:tcPr marL="0" marR="0" marT="0" marB="0" anchor="ctr"/>
                </a:tc>
                <a:extLst>
                  <a:ext uri="{0D108BD9-81ED-4DB2-BD59-A6C34878D82A}">
                    <a16:rowId xmlns:a16="http://schemas.microsoft.com/office/drawing/2014/main" val="508366866"/>
                  </a:ext>
                </a:extLst>
              </a:tr>
              <a:tr h="484889">
                <a:tc>
                  <a:txBody>
                    <a:bodyPr/>
                    <a:lstStyle/>
                    <a:p>
                      <a:pPr>
                        <a:lnSpc>
                          <a:spcPct val="107000"/>
                        </a:lnSpc>
                        <a:spcAft>
                          <a:spcPts val="800"/>
                        </a:spcAft>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I feel empowered as a leader and see the success of my community</a:t>
                      </a:r>
                    </a:p>
                  </a:txBody>
                  <a:tcPr marL="65934" marR="65934" marT="65934" marB="65934" anchor="ctr"/>
                </a:tc>
                <a:tc>
                  <a:txBody>
                    <a:bodyPr/>
                    <a:lstStyle/>
                    <a:p>
                      <a:pPr algn="ctr">
                        <a:lnSpc>
                          <a:spcPct val="107000"/>
                        </a:lnSpc>
                        <a:spcAft>
                          <a:spcPts val="800"/>
                        </a:spcAft>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88%</a:t>
                      </a:r>
                    </a:p>
                  </a:txBody>
                  <a:tcPr marL="65934" marR="65934" marT="65934" marB="65934" anchor="ctr"/>
                </a:tc>
                <a:tc>
                  <a:txBody>
                    <a:bodyPr/>
                    <a:lstStyle/>
                    <a:p>
                      <a:pPr algn="ctr">
                        <a:lnSpc>
                          <a:spcPct val="107000"/>
                        </a:lnSpc>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87%</a:t>
                      </a:r>
                    </a:p>
                  </a:txBody>
                  <a:tcPr marL="65934" marR="65934" marT="65934" marB="65934" anchor="ctr"/>
                </a:tc>
                <a:tc>
                  <a:txBody>
                    <a:bodyPr/>
                    <a:lstStyle/>
                    <a:p>
                      <a:pPr algn="ctr">
                        <a:lnSpc>
                          <a:spcPct val="107000"/>
                        </a:lnSpc>
                        <a:spcAft>
                          <a:spcPts val="800"/>
                        </a:spcAft>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80% </a:t>
                      </a:r>
                    </a:p>
                  </a:txBody>
                  <a:tcPr marL="0" marR="0" marT="0" marB="0" anchor="ctr"/>
                </a:tc>
                <a:extLst>
                  <a:ext uri="{0D108BD9-81ED-4DB2-BD59-A6C34878D82A}">
                    <a16:rowId xmlns:a16="http://schemas.microsoft.com/office/drawing/2014/main" val="4259042322"/>
                  </a:ext>
                </a:extLst>
              </a:tr>
              <a:tr h="484889">
                <a:tc>
                  <a:txBody>
                    <a:bodyPr/>
                    <a:lstStyle/>
                    <a:p>
                      <a:pPr>
                        <a:lnSpc>
                          <a:spcPct val="107000"/>
                        </a:lnSpc>
                        <a:spcAft>
                          <a:spcPts val="800"/>
                        </a:spcAft>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The Students’ Union supports and empowers student-led activity on campus.</a:t>
                      </a:r>
                    </a:p>
                  </a:txBody>
                  <a:tcPr marL="65934" marR="65934" marT="65934" marB="65934" anchor="ctr"/>
                </a:tc>
                <a:tc>
                  <a:txBody>
                    <a:bodyPr/>
                    <a:lstStyle/>
                    <a:p>
                      <a:pPr algn="ctr">
                        <a:lnSpc>
                          <a:spcPct val="107000"/>
                        </a:lnSpc>
                        <a:spcAft>
                          <a:spcPts val="800"/>
                        </a:spcAft>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77%</a:t>
                      </a:r>
                    </a:p>
                  </a:txBody>
                  <a:tcPr marL="65934" marR="65934" marT="65934" marB="65934" anchor="ctr"/>
                </a:tc>
                <a:tc>
                  <a:txBody>
                    <a:bodyPr/>
                    <a:lstStyle/>
                    <a:p>
                      <a:pPr algn="ctr">
                        <a:lnSpc>
                          <a:spcPct val="107000"/>
                        </a:lnSpc>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74%</a:t>
                      </a:r>
                    </a:p>
                  </a:txBody>
                  <a:tcPr marL="65934" marR="65934" marT="65934" marB="65934" anchor="ctr"/>
                </a:tc>
                <a:tc>
                  <a:txBody>
                    <a:bodyPr/>
                    <a:lstStyle/>
                    <a:p>
                      <a:pPr algn="ctr">
                        <a:lnSpc>
                          <a:spcPct val="107000"/>
                        </a:lnSpc>
                        <a:spcAft>
                          <a:spcPts val="800"/>
                        </a:spcAft>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70%</a:t>
                      </a:r>
                    </a:p>
                  </a:txBody>
                  <a:tcPr marL="0" marR="0" marT="0" marB="0" anchor="ctr"/>
                </a:tc>
                <a:extLst>
                  <a:ext uri="{0D108BD9-81ED-4DB2-BD59-A6C34878D82A}">
                    <a16:rowId xmlns:a16="http://schemas.microsoft.com/office/drawing/2014/main" val="4250314548"/>
                  </a:ext>
                </a:extLst>
              </a:tr>
              <a:tr h="484889">
                <a:tc>
                  <a:txBody>
                    <a:bodyPr/>
                    <a:lstStyle/>
                    <a:p>
                      <a:pPr>
                        <a:lnSpc>
                          <a:spcPct val="107000"/>
                        </a:lnSpc>
                        <a:spcAft>
                          <a:spcPts val="800"/>
                        </a:spcAft>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The Students' Union celebrates students in their communities and values their contributions</a:t>
                      </a:r>
                    </a:p>
                  </a:txBody>
                  <a:tcPr marL="65934" marR="65934" marT="65934" marB="65934" anchor="ctr"/>
                </a:tc>
                <a:tc>
                  <a:txBody>
                    <a:bodyPr/>
                    <a:lstStyle/>
                    <a:p>
                      <a:pPr algn="ctr">
                        <a:lnSpc>
                          <a:spcPct val="107000"/>
                        </a:lnSpc>
                        <a:spcAft>
                          <a:spcPts val="800"/>
                        </a:spcAft>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p>
                  </a:txBody>
                  <a:tcPr marL="65934" marR="65934" marT="65934" marB="65934" anchor="ctr"/>
                </a:tc>
                <a:tc>
                  <a:txBody>
                    <a:bodyPr/>
                    <a:lstStyle/>
                    <a:p>
                      <a:pPr algn="ctr">
                        <a:lnSpc>
                          <a:spcPct val="107000"/>
                        </a:lnSpc>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77%</a:t>
                      </a:r>
                    </a:p>
                  </a:txBody>
                  <a:tcPr marL="65934" marR="65934" marT="65934" marB="65934" anchor="ctr"/>
                </a:tc>
                <a:tc>
                  <a:txBody>
                    <a:bodyPr/>
                    <a:lstStyle/>
                    <a:p>
                      <a:pPr algn="ctr">
                        <a:lnSpc>
                          <a:spcPct val="107000"/>
                        </a:lnSpc>
                        <a:spcAft>
                          <a:spcPts val="800"/>
                        </a:spcAft>
                        <a:buNone/>
                      </a:pPr>
                      <a:r>
                        <a:rPr lang="en-GB" sz="12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80% </a:t>
                      </a:r>
                    </a:p>
                  </a:txBody>
                  <a:tcPr marL="0" marR="0" marT="0" marB="0" anchor="ctr"/>
                </a:tc>
                <a:extLst>
                  <a:ext uri="{0D108BD9-81ED-4DB2-BD59-A6C34878D82A}">
                    <a16:rowId xmlns:a16="http://schemas.microsoft.com/office/drawing/2014/main" val="1085624890"/>
                  </a:ext>
                </a:extLst>
              </a:tr>
            </a:tbl>
          </a:graphicData>
        </a:graphic>
      </p:graphicFrame>
      <p:pic>
        <p:nvPicPr>
          <p:cNvPr id="18" name="Graphic 17">
            <a:extLst>
              <a:ext uri="{FF2B5EF4-FFF2-40B4-BE49-F238E27FC236}">
                <a16:creationId xmlns:a16="http://schemas.microsoft.com/office/drawing/2014/main" id="{45336C02-994A-7120-C591-48C6D73975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5725" y="3717196"/>
            <a:ext cx="1162050" cy="1162050"/>
          </a:xfrm>
          <a:prstGeom prst="rect">
            <a:avLst/>
          </a:prstGeom>
        </p:spPr>
      </p:pic>
      <p:sp>
        <p:nvSpPr>
          <p:cNvPr id="20" name="TextBox 19">
            <a:extLst>
              <a:ext uri="{FF2B5EF4-FFF2-40B4-BE49-F238E27FC236}">
                <a16:creationId xmlns:a16="http://schemas.microsoft.com/office/drawing/2014/main" id="{6CAEEFB5-211B-433C-6531-56E994A48EF0}"/>
              </a:ext>
            </a:extLst>
          </p:cNvPr>
          <p:cNvSpPr txBox="1"/>
          <p:nvPr/>
        </p:nvSpPr>
        <p:spPr>
          <a:xfrm>
            <a:off x="2008584" y="3621112"/>
            <a:ext cx="5126831" cy="1354217"/>
          </a:xfrm>
          <a:prstGeom prst="rect">
            <a:avLst/>
          </a:prstGeom>
          <a:noFill/>
        </p:spPr>
        <p:txBody>
          <a:bodyPr wrap="square">
            <a:spAutoFit/>
          </a:bodyPr>
          <a:lstStyle/>
          <a:p>
            <a:r>
              <a:rPr lang="en-GB" sz="4100" dirty="0">
                <a:solidFill>
                  <a:schemeClr val="tx1"/>
                </a:solidFill>
                <a:latin typeface="Oswald SemiBold" panose="00000700000000000000" pitchFamily="2" charset="0"/>
                <a:ea typeface="Roboto" panose="02000000000000000000" pitchFamily="2" charset="0"/>
                <a:cs typeface="Roboto" panose="02000000000000000000" pitchFamily="2" charset="0"/>
              </a:rPr>
              <a:t>Building Communities for All Students</a:t>
            </a:r>
          </a:p>
        </p:txBody>
      </p:sp>
    </p:spTree>
    <p:extLst>
      <p:ext uri="{BB962C8B-B14F-4D97-AF65-F5344CB8AC3E}">
        <p14:creationId xmlns:p14="http://schemas.microsoft.com/office/powerpoint/2010/main" val="1328999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147A4167-BF81-4DAA-5E80-9111C9CF91FB}"/>
            </a:ext>
          </a:extLst>
        </p:cNvPr>
        <p:cNvGrpSpPr/>
        <p:nvPr/>
      </p:nvGrpSpPr>
      <p:grpSpPr>
        <a:xfrm>
          <a:off x="0" y="0"/>
          <a:ext cx="0" cy="0"/>
          <a:chOff x="0" y="0"/>
          <a:chExt cx="0" cy="0"/>
        </a:xfrm>
      </p:grpSpPr>
      <p:sp>
        <p:nvSpPr>
          <p:cNvPr id="7" name="Google Shape;251;p44">
            <a:extLst>
              <a:ext uri="{FF2B5EF4-FFF2-40B4-BE49-F238E27FC236}">
                <a16:creationId xmlns:a16="http://schemas.microsoft.com/office/drawing/2014/main" id="{CF5F3A53-B08D-391C-ED7C-45104F884706}"/>
              </a:ext>
            </a:extLst>
          </p:cNvPr>
          <p:cNvSpPr/>
          <p:nvPr/>
        </p:nvSpPr>
        <p:spPr>
          <a:xfrm>
            <a:off x="3814478" y="2571750"/>
            <a:ext cx="4820856" cy="816015"/>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6" name="Google Shape;252;p44">
            <a:extLst>
              <a:ext uri="{FF2B5EF4-FFF2-40B4-BE49-F238E27FC236}">
                <a16:creationId xmlns:a16="http://schemas.microsoft.com/office/drawing/2014/main" id="{1EBBF2C6-9E72-6848-732C-2D6AC9BF6106}"/>
              </a:ext>
            </a:extLst>
          </p:cNvPr>
          <p:cNvSpPr/>
          <p:nvPr/>
        </p:nvSpPr>
        <p:spPr>
          <a:xfrm>
            <a:off x="3513506" y="3277735"/>
            <a:ext cx="5422800" cy="81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3" name="Google Shape;252;p44">
            <a:extLst>
              <a:ext uri="{FF2B5EF4-FFF2-40B4-BE49-F238E27FC236}">
                <a16:creationId xmlns:a16="http://schemas.microsoft.com/office/drawing/2014/main" id="{8500AEC7-AD01-01D1-7418-C943F2298C5D}"/>
              </a:ext>
            </a:extLst>
          </p:cNvPr>
          <p:cNvSpPr/>
          <p:nvPr/>
        </p:nvSpPr>
        <p:spPr>
          <a:xfrm>
            <a:off x="442120" y="1511454"/>
            <a:ext cx="5422800" cy="81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 name="Google Shape;251;p44">
            <a:extLst>
              <a:ext uri="{FF2B5EF4-FFF2-40B4-BE49-F238E27FC236}">
                <a16:creationId xmlns:a16="http://schemas.microsoft.com/office/drawing/2014/main" id="{E308CE48-64F0-8722-2286-2C7853340614}"/>
              </a:ext>
            </a:extLst>
          </p:cNvPr>
          <p:cNvSpPr/>
          <p:nvPr/>
        </p:nvSpPr>
        <p:spPr>
          <a:xfrm>
            <a:off x="743092" y="805469"/>
            <a:ext cx="4820856" cy="816015"/>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53" name="Google Shape;253;p44">
            <a:extLst>
              <a:ext uri="{FF2B5EF4-FFF2-40B4-BE49-F238E27FC236}">
                <a16:creationId xmlns:a16="http://schemas.microsoft.com/office/drawing/2014/main" id="{516BFFF8-4159-A71A-6777-EE0CFCADCFF6}"/>
              </a:ext>
            </a:extLst>
          </p:cNvPr>
          <p:cNvSpPr txBox="1"/>
          <p:nvPr/>
        </p:nvSpPr>
        <p:spPr>
          <a:xfrm>
            <a:off x="3513506" y="2627572"/>
            <a:ext cx="5356254" cy="1300326"/>
          </a:xfrm>
          <a:prstGeom prst="rect">
            <a:avLst/>
          </a:prstGeom>
          <a:noFill/>
          <a:ln>
            <a:noFill/>
          </a:ln>
        </p:spPr>
        <p:txBody>
          <a:bodyPr spcFirstLastPara="1" wrap="square" lIns="68575" tIns="34275" rIns="68575" bIns="34275" anchor="t" anchorCtr="0">
            <a:spAutoFit/>
          </a:bodyPr>
          <a:lstStyle/>
          <a:p>
            <a:pPr marL="0" marR="0" lvl="0" indent="457200" algn="l" rtl="0">
              <a:spcBef>
                <a:spcPts val="0"/>
              </a:spcBef>
              <a:spcAft>
                <a:spcPts val="0"/>
              </a:spcAft>
              <a:buNone/>
            </a:pPr>
            <a:r>
              <a:rPr lang="en" sz="1600" dirty="0">
                <a:solidFill>
                  <a:schemeClr val="dk1"/>
                </a:solidFill>
                <a:latin typeface="Oswald"/>
                <a:ea typeface="Oswald"/>
                <a:cs typeface="Oswald"/>
                <a:sym typeface="Oswald"/>
              </a:rPr>
              <a:t>“</a:t>
            </a:r>
            <a:r>
              <a:rPr lang="en-GB" sz="1600" dirty="0">
                <a:solidFill>
                  <a:schemeClr val="dk1"/>
                </a:solidFill>
                <a:latin typeface="Oswald"/>
                <a:ea typeface="Oswald"/>
                <a:cs typeface="Oswald"/>
                <a:sym typeface="Oswald"/>
              </a:rPr>
              <a:t>My committee and community have been highly supportive </a:t>
            </a:r>
          </a:p>
          <a:p>
            <a:pPr marL="0" marR="0" lvl="0" indent="457200" algn="l" rtl="0">
              <a:spcBef>
                <a:spcPts val="0"/>
              </a:spcBef>
              <a:spcAft>
                <a:spcPts val="0"/>
              </a:spcAft>
              <a:buNone/>
            </a:pPr>
            <a:r>
              <a:rPr lang="en-GB" sz="1600" dirty="0">
                <a:solidFill>
                  <a:schemeClr val="dk1"/>
                </a:solidFill>
                <a:latin typeface="Oswald"/>
                <a:ea typeface="Oswald"/>
                <a:cs typeface="Oswald"/>
                <a:sym typeface="Oswald"/>
              </a:rPr>
              <a:t>of my role, as has the SU </a:t>
            </a:r>
            <a:r>
              <a:rPr lang="en-GB" sz="1600" dirty="0" err="1">
                <a:solidFill>
                  <a:schemeClr val="dk1"/>
                </a:solidFill>
                <a:latin typeface="Oswald"/>
                <a:ea typeface="Oswald"/>
                <a:cs typeface="Oswald"/>
                <a:sym typeface="Oswald"/>
              </a:rPr>
              <a:t>eith</a:t>
            </a:r>
            <a:r>
              <a:rPr lang="en-GB" sz="1600" dirty="0">
                <a:solidFill>
                  <a:schemeClr val="dk1"/>
                </a:solidFill>
                <a:latin typeface="Oswald"/>
                <a:ea typeface="Oswald"/>
                <a:cs typeface="Oswald"/>
                <a:sym typeface="Oswald"/>
              </a:rPr>
              <a:t> their brilliant awards ceremony.</a:t>
            </a:r>
          </a:p>
          <a:p>
            <a:pPr marL="0" marR="0" lvl="0" indent="457200" algn="l" rtl="0">
              <a:spcBef>
                <a:spcPts val="0"/>
              </a:spcBef>
              <a:spcAft>
                <a:spcPts val="0"/>
              </a:spcAft>
              <a:buNone/>
            </a:pPr>
            <a:r>
              <a:rPr lang="en-GB" sz="1600" dirty="0">
                <a:solidFill>
                  <a:schemeClr val="dk1"/>
                </a:solidFill>
                <a:latin typeface="Oswald"/>
                <a:ea typeface="Oswald"/>
                <a:cs typeface="Oswald"/>
                <a:sym typeface="Oswald"/>
              </a:rPr>
              <a:t> I do think there have been some minor issues with SU response times for room bookings and risk assessments, but little to complain about from my experience.”</a:t>
            </a:r>
          </a:p>
        </p:txBody>
      </p:sp>
      <p:sp>
        <p:nvSpPr>
          <p:cNvPr id="9" name="Google Shape;253;p44">
            <a:extLst>
              <a:ext uri="{FF2B5EF4-FFF2-40B4-BE49-F238E27FC236}">
                <a16:creationId xmlns:a16="http://schemas.microsoft.com/office/drawing/2014/main" id="{33FA45BD-2077-F8BF-E2F3-EBBFEB36928F}"/>
              </a:ext>
            </a:extLst>
          </p:cNvPr>
          <p:cNvSpPr txBox="1"/>
          <p:nvPr/>
        </p:nvSpPr>
        <p:spPr>
          <a:xfrm>
            <a:off x="442120" y="843346"/>
            <a:ext cx="5356254" cy="1454214"/>
          </a:xfrm>
          <a:prstGeom prst="rect">
            <a:avLst/>
          </a:prstGeom>
          <a:noFill/>
          <a:ln>
            <a:noFill/>
          </a:ln>
        </p:spPr>
        <p:txBody>
          <a:bodyPr spcFirstLastPara="1" wrap="square" lIns="68575" tIns="34275" rIns="68575" bIns="34275" anchor="t" anchorCtr="0">
            <a:spAutoFit/>
          </a:bodyPr>
          <a:lstStyle/>
          <a:p>
            <a:pPr marL="0" marR="0" lvl="0" indent="457200" algn="l" rtl="0">
              <a:spcBef>
                <a:spcPts val="0"/>
              </a:spcBef>
              <a:spcAft>
                <a:spcPts val="0"/>
              </a:spcAft>
              <a:buNone/>
            </a:pPr>
            <a:r>
              <a:rPr lang="en" sz="1800" dirty="0">
                <a:solidFill>
                  <a:schemeClr val="dk1"/>
                </a:solidFill>
                <a:latin typeface="Oswald"/>
                <a:ea typeface="Oswald"/>
                <a:cs typeface="Oswald"/>
                <a:sym typeface="Oswald"/>
              </a:rPr>
              <a:t>“</a:t>
            </a:r>
            <a:r>
              <a:rPr lang="en-GB" sz="1800" dirty="0">
                <a:solidFill>
                  <a:schemeClr val="dk1"/>
                </a:solidFill>
                <a:latin typeface="Oswald"/>
                <a:ea typeface="Oswald"/>
                <a:cs typeface="Oswald"/>
                <a:sym typeface="Oswald"/>
              </a:rPr>
              <a:t>The SU have been great support this year as we </a:t>
            </a:r>
          </a:p>
          <a:p>
            <a:pPr marL="0" marR="0" lvl="0" indent="457200" algn="l" rtl="0">
              <a:spcBef>
                <a:spcPts val="0"/>
              </a:spcBef>
              <a:spcAft>
                <a:spcPts val="0"/>
              </a:spcAft>
              <a:buNone/>
            </a:pPr>
            <a:r>
              <a:rPr lang="en-GB" sz="1800" dirty="0">
                <a:solidFill>
                  <a:schemeClr val="dk1"/>
                </a:solidFill>
                <a:latin typeface="Oswald"/>
                <a:ea typeface="Oswald"/>
                <a:cs typeface="Oswald"/>
                <a:sym typeface="Oswald"/>
              </a:rPr>
              <a:t>have dealt with issues and concerns, the only downside </a:t>
            </a:r>
          </a:p>
          <a:p>
            <a:pPr marL="0" marR="0" lvl="0" indent="457200" algn="l" rtl="0">
              <a:spcBef>
                <a:spcPts val="0"/>
              </a:spcBef>
              <a:spcAft>
                <a:spcPts val="0"/>
              </a:spcAft>
              <a:buNone/>
            </a:pPr>
            <a:r>
              <a:rPr lang="en-GB" sz="1800" dirty="0">
                <a:solidFill>
                  <a:schemeClr val="dk1"/>
                </a:solidFill>
                <a:latin typeface="Oswald"/>
                <a:ea typeface="Oswald"/>
                <a:cs typeface="Oswald"/>
                <a:sym typeface="Oswald"/>
              </a:rPr>
              <a:t>is the financial issues regarding invoices being sent out and payments being made to professionals which we have been hiring.</a:t>
            </a:r>
            <a:r>
              <a:rPr lang="en" sz="1800" dirty="0">
                <a:solidFill>
                  <a:schemeClr val="dk1"/>
                </a:solidFill>
                <a:latin typeface="Oswald"/>
                <a:ea typeface="Oswald"/>
                <a:cs typeface="Oswald"/>
                <a:sym typeface="Oswald"/>
              </a:rPr>
              <a:t>”</a:t>
            </a:r>
            <a:endParaRPr sz="1800" dirty="0">
              <a:solidFill>
                <a:schemeClr val="dk1"/>
              </a:solidFill>
              <a:latin typeface="Oswald"/>
              <a:ea typeface="Oswald"/>
              <a:cs typeface="Oswald"/>
              <a:sym typeface="Oswald"/>
            </a:endParaRPr>
          </a:p>
        </p:txBody>
      </p:sp>
      <p:sp>
        <p:nvSpPr>
          <p:cNvPr id="10" name="Rectangle 9">
            <a:extLst>
              <a:ext uri="{FF2B5EF4-FFF2-40B4-BE49-F238E27FC236}">
                <a16:creationId xmlns:a16="http://schemas.microsoft.com/office/drawing/2014/main" id="{808D0D5E-5E51-4E60-4584-625F4679915A}"/>
              </a:ext>
            </a:extLst>
          </p:cNvPr>
          <p:cNvSpPr/>
          <p:nvPr/>
        </p:nvSpPr>
        <p:spPr>
          <a:xfrm>
            <a:off x="6224906" y="303627"/>
            <a:ext cx="1962008" cy="181969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dirty="0">
                <a:solidFill>
                  <a:schemeClr val="tx1"/>
                </a:solidFill>
                <a:latin typeface="Oswald" panose="00000500000000000000" pitchFamily="2" charset="0"/>
              </a:rPr>
              <a:t>“I have found in running a society this year a large lack in support from the SU when it comes to the organization and outreach of events.”</a:t>
            </a:r>
          </a:p>
        </p:txBody>
      </p:sp>
      <p:sp>
        <p:nvSpPr>
          <p:cNvPr id="11" name="Rectangle 10">
            <a:extLst>
              <a:ext uri="{FF2B5EF4-FFF2-40B4-BE49-F238E27FC236}">
                <a16:creationId xmlns:a16="http://schemas.microsoft.com/office/drawing/2014/main" id="{E0EDAF32-C57B-0D6B-44A5-C031FE473397}"/>
              </a:ext>
            </a:extLst>
          </p:cNvPr>
          <p:cNvSpPr/>
          <p:nvPr/>
        </p:nvSpPr>
        <p:spPr>
          <a:xfrm>
            <a:off x="556864" y="2729354"/>
            <a:ext cx="2804421" cy="234315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lvl="1" algn="ctr"/>
            <a:r>
              <a:rPr lang="en-GB" sz="1600" dirty="0">
                <a:solidFill>
                  <a:schemeClr val="tx1"/>
                </a:solidFill>
                <a:latin typeface="Oswald" panose="00000500000000000000" pitchFamily="2" charset="0"/>
              </a:rPr>
              <a:t>“the student union definitely does their part to reward societies, however, communication to societies could be a bit clearer especially when there was a change of systems this year.”</a:t>
            </a:r>
          </a:p>
        </p:txBody>
      </p:sp>
    </p:spTree>
    <p:extLst>
      <p:ext uri="{BB962C8B-B14F-4D97-AF65-F5344CB8AC3E}">
        <p14:creationId xmlns:p14="http://schemas.microsoft.com/office/powerpoint/2010/main" val="661841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BAAA20F2-1945-0A28-F284-D1C475D00674}"/>
            </a:ext>
          </a:extLst>
        </p:cNvPr>
        <p:cNvGrpSpPr/>
        <p:nvPr/>
      </p:nvGrpSpPr>
      <p:grpSpPr>
        <a:xfrm>
          <a:off x="0" y="0"/>
          <a:ext cx="0" cy="0"/>
          <a:chOff x="0" y="0"/>
          <a:chExt cx="0" cy="0"/>
        </a:xfrm>
      </p:grpSpPr>
      <p:sp>
        <p:nvSpPr>
          <p:cNvPr id="7" name="Google Shape;251;p44">
            <a:extLst>
              <a:ext uri="{FF2B5EF4-FFF2-40B4-BE49-F238E27FC236}">
                <a16:creationId xmlns:a16="http://schemas.microsoft.com/office/drawing/2014/main" id="{2955C64D-527C-8BDE-4C69-63C72E479C49}"/>
              </a:ext>
            </a:extLst>
          </p:cNvPr>
          <p:cNvSpPr/>
          <p:nvPr/>
        </p:nvSpPr>
        <p:spPr>
          <a:xfrm>
            <a:off x="3814478" y="2571750"/>
            <a:ext cx="4820856" cy="816015"/>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6" name="Google Shape;252;p44">
            <a:extLst>
              <a:ext uri="{FF2B5EF4-FFF2-40B4-BE49-F238E27FC236}">
                <a16:creationId xmlns:a16="http://schemas.microsoft.com/office/drawing/2014/main" id="{E5B67F99-6010-04B1-AD95-8A754275ADA3}"/>
              </a:ext>
            </a:extLst>
          </p:cNvPr>
          <p:cNvSpPr/>
          <p:nvPr/>
        </p:nvSpPr>
        <p:spPr>
          <a:xfrm>
            <a:off x="3513506" y="3277735"/>
            <a:ext cx="5422800" cy="81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3" name="Google Shape;252;p44">
            <a:extLst>
              <a:ext uri="{FF2B5EF4-FFF2-40B4-BE49-F238E27FC236}">
                <a16:creationId xmlns:a16="http://schemas.microsoft.com/office/drawing/2014/main" id="{84D6CEF0-F438-C1FA-D90D-7970A968A963}"/>
              </a:ext>
            </a:extLst>
          </p:cNvPr>
          <p:cNvSpPr/>
          <p:nvPr/>
        </p:nvSpPr>
        <p:spPr>
          <a:xfrm>
            <a:off x="442120" y="1511454"/>
            <a:ext cx="5422800" cy="81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 name="Google Shape;251;p44">
            <a:extLst>
              <a:ext uri="{FF2B5EF4-FFF2-40B4-BE49-F238E27FC236}">
                <a16:creationId xmlns:a16="http://schemas.microsoft.com/office/drawing/2014/main" id="{5DA5C7C4-88F7-70BC-D474-A08112BD1097}"/>
              </a:ext>
            </a:extLst>
          </p:cNvPr>
          <p:cNvSpPr/>
          <p:nvPr/>
        </p:nvSpPr>
        <p:spPr>
          <a:xfrm>
            <a:off x="743092" y="805469"/>
            <a:ext cx="4820856" cy="816015"/>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53" name="Google Shape;253;p44">
            <a:extLst>
              <a:ext uri="{FF2B5EF4-FFF2-40B4-BE49-F238E27FC236}">
                <a16:creationId xmlns:a16="http://schemas.microsoft.com/office/drawing/2014/main" id="{ADC1E521-33AD-6CB4-B1FC-F30283262A81}"/>
              </a:ext>
            </a:extLst>
          </p:cNvPr>
          <p:cNvSpPr txBox="1"/>
          <p:nvPr/>
        </p:nvSpPr>
        <p:spPr>
          <a:xfrm>
            <a:off x="3466995" y="2558429"/>
            <a:ext cx="5474571" cy="1546547"/>
          </a:xfrm>
          <a:prstGeom prst="rect">
            <a:avLst/>
          </a:prstGeom>
          <a:noFill/>
          <a:ln>
            <a:noFill/>
          </a:ln>
        </p:spPr>
        <p:txBody>
          <a:bodyPr spcFirstLastPara="1" wrap="square" lIns="68575" tIns="34275" rIns="68575" bIns="34275" anchor="t" anchorCtr="0">
            <a:spAutoFit/>
          </a:bodyPr>
          <a:lstStyle/>
          <a:p>
            <a:pPr marL="0" marR="0" lvl="0" indent="457200" algn="l" rtl="0">
              <a:spcBef>
                <a:spcPts val="0"/>
              </a:spcBef>
              <a:spcAft>
                <a:spcPts val="0"/>
              </a:spcAft>
              <a:buNone/>
            </a:pPr>
            <a:r>
              <a:rPr lang="en" sz="1600" dirty="0">
                <a:solidFill>
                  <a:schemeClr val="dk1"/>
                </a:solidFill>
                <a:latin typeface="Oswald"/>
                <a:ea typeface="Oswald"/>
                <a:cs typeface="Oswald"/>
                <a:sym typeface="Oswald"/>
              </a:rPr>
              <a:t>“</a:t>
            </a:r>
            <a:r>
              <a:rPr lang="en-GB" sz="1600" dirty="0">
                <a:solidFill>
                  <a:schemeClr val="dk1"/>
                </a:solidFill>
                <a:latin typeface="Oswald"/>
                <a:ea typeface="Oswald"/>
                <a:cs typeface="Oswald"/>
                <a:sym typeface="Oswald"/>
              </a:rPr>
              <a:t>I think some of this is impacted by both the SU and </a:t>
            </a:r>
          </a:p>
          <a:p>
            <a:pPr marL="0" marR="0" lvl="0" indent="457200" algn="l" rtl="0">
              <a:spcBef>
                <a:spcPts val="0"/>
              </a:spcBef>
              <a:spcAft>
                <a:spcPts val="0"/>
              </a:spcAft>
              <a:buNone/>
            </a:pPr>
            <a:r>
              <a:rPr lang="en-GB" sz="1600" dirty="0">
                <a:solidFill>
                  <a:schemeClr val="dk1"/>
                </a:solidFill>
                <a:latin typeface="Oswald"/>
                <a:ea typeface="Oswald"/>
                <a:cs typeface="Oswald"/>
                <a:sym typeface="Oswald"/>
              </a:rPr>
              <a:t>internally within the society. I'd also say the SU definitely </a:t>
            </a:r>
          </a:p>
          <a:p>
            <a:pPr marL="0" marR="0" lvl="0" indent="457200" algn="l" rtl="0">
              <a:spcBef>
                <a:spcPts val="0"/>
              </a:spcBef>
              <a:spcAft>
                <a:spcPts val="0"/>
              </a:spcAft>
              <a:buNone/>
            </a:pPr>
            <a:r>
              <a:rPr lang="en-GB" sz="1600" dirty="0">
                <a:solidFill>
                  <a:schemeClr val="dk1"/>
                </a:solidFill>
                <a:latin typeface="Oswald"/>
                <a:ea typeface="Oswald"/>
                <a:cs typeface="Oswald"/>
                <a:sym typeface="Oswald"/>
              </a:rPr>
              <a:t>wants to support students, but this isn't always provided. A </a:t>
            </a:r>
          </a:p>
          <a:p>
            <a:pPr marL="0" marR="0" lvl="0" indent="457200" algn="l" rtl="0">
              <a:spcBef>
                <a:spcPts val="0"/>
              </a:spcBef>
              <a:spcAft>
                <a:spcPts val="0"/>
              </a:spcAft>
              <a:buNone/>
            </a:pPr>
            <a:r>
              <a:rPr lang="en-GB" sz="1600" dirty="0">
                <a:solidFill>
                  <a:schemeClr val="dk1"/>
                </a:solidFill>
                <a:latin typeface="Oswald"/>
                <a:ea typeface="Oswald"/>
                <a:cs typeface="Oswald"/>
                <a:sym typeface="Oswald"/>
              </a:rPr>
              <a:t>strong example of this might be expense claims that were never processed. Or, a lack of engagement with the on a macro-scale with the wider societies community in the year (other than Society Awards).”</a:t>
            </a:r>
          </a:p>
        </p:txBody>
      </p:sp>
      <p:sp>
        <p:nvSpPr>
          <p:cNvPr id="9" name="Google Shape;253;p44">
            <a:extLst>
              <a:ext uri="{FF2B5EF4-FFF2-40B4-BE49-F238E27FC236}">
                <a16:creationId xmlns:a16="http://schemas.microsoft.com/office/drawing/2014/main" id="{0BA07548-A790-0BB9-D783-B767C125AB23}"/>
              </a:ext>
            </a:extLst>
          </p:cNvPr>
          <p:cNvSpPr txBox="1"/>
          <p:nvPr/>
        </p:nvSpPr>
        <p:spPr>
          <a:xfrm>
            <a:off x="534407" y="896959"/>
            <a:ext cx="5356254" cy="1300326"/>
          </a:xfrm>
          <a:prstGeom prst="rect">
            <a:avLst/>
          </a:prstGeom>
          <a:noFill/>
          <a:ln>
            <a:noFill/>
          </a:ln>
        </p:spPr>
        <p:txBody>
          <a:bodyPr spcFirstLastPara="1" wrap="square" lIns="68575" tIns="34275" rIns="68575" bIns="34275" anchor="t" anchorCtr="0">
            <a:spAutoFit/>
          </a:bodyPr>
          <a:lstStyle/>
          <a:p>
            <a:pPr marL="0" marR="0" lvl="0" indent="457200" algn="l" rtl="0">
              <a:spcBef>
                <a:spcPts val="0"/>
              </a:spcBef>
              <a:spcAft>
                <a:spcPts val="0"/>
              </a:spcAft>
              <a:buNone/>
            </a:pPr>
            <a:r>
              <a:rPr lang="en" sz="1600" dirty="0">
                <a:solidFill>
                  <a:schemeClr val="dk1"/>
                </a:solidFill>
                <a:latin typeface="Oswald"/>
                <a:ea typeface="Oswald"/>
                <a:cs typeface="Oswald"/>
                <a:sym typeface="Oswald"/>
              </a:rPr>
              <a:t>“</a:t>
            </a:r>
            <a:r>
              <a:rPr lang="en-GB" sz="1600" dirty="0">
                <a:solidFill>
                  <a:schemeClr val="dk1"/>
                </a:solidFill>
                <a:latin typeface="Oswald"/>
                <a:ea typeface="Oswald"/>
                <a:cs typeface="Oswald"/>
                <a:sym typeface="Oswald"/>
              </a:rPr>
              <a:t>The SU does support activities ON campus, but receiving </a:t>
            </a:r>
          </a:p>
          <a:p>
            <a:pPr marL="0" marR="0" lvl="0" indent="457200" algn="l" rtl="0">
              <a:spcBef>
                <a:spcPts val="0"/>
              </a:spcBef>
              <a:spcAft>
                <a:spcPts val="0"/>
              </a:spcAft>
              <a:buNone/>
            </a:pPr>
            <a:r>
              <a:rPr lang="en-GB" sz="1600" dirty="0">
                <a:solidFill>
                  <a:schemeClr val="dk1"/>
                </a:solidFill>
                <a:latin typeface="Oswald"/>
                <a:ea typeface="Oswald"/>
                <a:cs typeface="Oswald"/>
                <a:sym typeface="Oswald"/>
              </a:rPr>
              <a:t>support for external groups is far harder than those ON </a:t>
            </a:r>
          </a:p>
          <a:p>
            <a:pPr marL="0" marR="0" lvl="0" indent="457200" algn="l" rtl="0">
              <a:spcBef>
                <a:spcPts val="0"/>
              </a:spcBef>
              <a:spcAft>
                <a:spcPts val="0"/>
              </a:spcAft>
              <a:buNone/>
            </a:pPr>
            <a:r>
              <a:rPr lang="en-GB" sz="1600" dirty="0">
                <a:solidFill>
                  <a:schemeClr val="dk1"/>
                </a:solidFill>
                <a:latin typeface="Oswald"/>
                <a:ea typeface="Oswald"/>
                <a:cs typeface="Oswald"/>
                <a:sym typeface="Oswald"/>
              </a:rPr>
              <a:t>campus. The SU does celebrate leading community members through the Societies Awards, Colours Ball, and Student Impact Awards, I feel that these are well ran</a:t>
            </a:r>
            <a:r>
              <a:rPr lang="en-GB" dirty="0">
                <a:solidFill>
                  <a:schemeClr val="dk1"/>
                </a:solidFill>
                <a:latin typeface="Oswald"/>
                <a:ea typeface="Oswald"/>
                <a:cs typeface="Oswald"/>
                <a:sym typeface="Oswald"/>
              </a:rPr>
              <a:t>.</a:t>
            </a:r>
            <a:r>
              <a:rPr lang="en" dirty="0">
                <a:solidFill>
                  <a:schemeClr val="dk1"/>
                </a:solidFill>
                <a:latin typeface="Oswald"/>
                <a:ea typeface="Oswald"/>
                <a:cs typeface="Oswald"/>
                <a:sym typeface="Oswald"/>
              </a:rPr>
              <a:t>”</a:t>
            </a:r>
            <a:endParaRPr dirty="0">
              <a:solidFill>
                <a:schemeClr val="dk1"/>
              </a:solidFill>
              <a:latin typeface="Oswald"/>
              <a:ea typeface="Oswald"/>
              <a:cs typeface="Oswald"/>
              <a:sym typeface="Oswald"/>
            </a:endParaRPr>
          </a:p>
        </p:txBody>
      </p:sp>
      <p:sp>
        <p:nvSpPr>
          <p:cNvPr id="10" name="Rectangle 9">
            <a:extLst>
              <a:ext uri="{FF2B5EF4-FFF2-40B4-BE49-F238E27FC236}">
                <a16:creationId xmlns:a16="http://schemas.microsoft.com/office/drawing/2014/main" id="{1EBD063B-A168-C0EF-9C57-5C5E60EA54D3}"/>
              </a:ext>
            </a:extLst>
          </p:cNvPr>
          <p:cNvSpPr/>
          <p:nvPr/>
        </p:nvSpPr>
        <p:spPr>
          <a:xfrm>
            <a:off x="6204281" y="303394"/>
            <a:ext cx="1962008" cy="181969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dirty="0">
                <a:solidFill>
                  <a:schemeClr val="tx1"/>
                </a:solidFill>
                <a:latin typeface="Oswald" panose="00000500000000000000" pitchFamily="2" charset="0"/>
              </a:rPr>
              <a:t>“A lot of events proposed were viewed as great ideas from the SU. However the amount of events that didn’t happen affected my rating.”</a:t>
            </a:r>
          </a:p>
        </p:txBody>
      </p:sp>
      <p:sp>
        <p:nvSpPr>
          <p:cNvPr id="11" name="Rectangle 10">
            <a:extLst>
              <a:ext uri="{FF2B5EF4-FFF2-40B4-BE49-F238E27FC236}">
                <a16:creationId xmlns:a16="http://schemas.microsoft.com/office/drawing/2014/main" id="{FFA2C9C7-16EE-97A5-3AE1-5838D91A4865}"/>
              </a:ext>
            </a:extLst>
          </p:cNvPr>
          <p:cNvSpPr/>
          <p:nvPr/>
        </p:nvSpPr>
        <p:spPr>
          <a:xfrm>
            <a:off x="408113" y="3114461"/>
            <a:ext cx="2804421" cy="144928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lvl="1" algn="ctr"/>
            <a:r>
              <a:rPr lang="en-GB" sz="1800" dirty="0">
                <a:solidFill>
                  <a:schemeClr val="tx1"/>
                </a:solidFill>
                <a:latin typeface="Oswald" panose="00000500000000000000" pitchFamily="2" charset="0"/>
              </a:rPr>
              <a:t> </a:t>
            </a:r>
          </a:p>
          <a:p>
            <a:pPr lvl="1" algn="ctr"/>
            <a:r>
              <a:rPr lang="en-GB" sz="1800" dirty="0">
                <a:solidFill>
                  <a:schemeClr val="tx1"/>
                </a:solidFill>
                <a:latin typeface="Oswald" panose="00000500000000000000" pitchFamily="2" charset="0"/>
              </a:rPr>
              <a:t>“More extensive summer training would help to ensure confidence in process.”</a:t>
            </a:r>
          </a:p>
          <a:p>
            <a:pPr lvl="1" algn="ctr"/>
            <a:endParaRPr lang="en-GB" sz="1800" dirty="0">
              <a:solidFill>
                <a:schemeClr val="tx1"/>
              </a:solidFill>
              <a:latin typeface="Oswald" panose="00000500000000000000" pitchFamily="2" charset="0"/>
            </a:endParaRPr>
          </a:p>
        </p:txBody>
      </p:sp>
    </p:spTree>
    <p:extLst>
      <p:ext uri="{BB962C8B-B14F-4D97-AF65-F5344CB8AC3E}">
        <p14:creationId xmlns:p14="http://schemas.microsoft.com/office/powerpoint/2010/main" val="712289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F3EE09F9-B40F-8517-9574-8B3BD5B4162D}"/>
              </a:ext>
            </a:extLst>
          </p:cNvPr>
          <p:cNvPicPr>
            <a:picLocks noChangeAspect="1"/>
          </p:cNvPicPr>
          <p:nvPr/>
        </p:nvPicPr>
        <p:blipFill rotWithShape="1">
          <a:blip r:embed="rId2">
            <a:extLst>
              <a:ext uri="{28A0092B-C50C-407E-A947-70E740481C1C}">
                <a14:useLocalDpi xmlns:a14="http://schemas.microsoft.com/office/drawing/2010/main" val="0"/>
              </a:ext>
            </a:extLst>
          </a:blip>
          <a:srcRect t="5" b="15628"/>
          <a:stretch/>
        </p:blipFill>
        <p:spPr>
          <a:xfrm>
            <a:off x="4572000" y="-1"/>
            <a:ext cx="4578750" cy="5151094"/>
          </a:xfrm>
          <a:prstGeom prst="rect">
            <a:avLst/>
          </a:prstGeom>
        </p:spPr>
      </p:pic>
      <p:sp>
        <p:nvSpPr>
          <p:cNvPr id="2" name="Title 1">
            <a:extLst>
              <a:ext uri="{FF2B5EF4-FFF2-40B4-BE49-F238E27FC236}">
                <a16:creationId xmlns:a16="http://schemas.microsoft.com/office/drawing/2014/main" id="{60A580B9-A0A6-E81C-C693-C6FB745247EC}"/>
              </a:ext>
            </a:extLst>
          </p:cNvPr>
          <p:cNvSpPr>
            <a:spLocks noGrp="1"/>
          </p:cNvSpPr>
          <p:nvPr>
            <p:ph type="title"/>
          </p:nvPr>
        </p:nvSpPr>
        <p:spPr>
          <a:xfrm>
            <a:off x="235468" y="199444"/>
            <a:ext cx="3901337" cy="713734"/>
          </a:xfrm>
        </p:spPr>
        <p:txBody>
          <a:bodyPr>
            <a:normAutofit fontScale="90000"/>
          </a:bodyPr>
          <a:lstStyle/>
          <a:p>
            <a:r>
              <a:rPr lang="en-US" sz="2175" dirty="0">
                <a:latin typeface="Oswald SemiBold" panose="00000700000000000000" pitchFamily="2" charset="0"/>
              </a:rPr>
              <a:t>Building Stronger Student Voice and Representation</a:t>
            </a:r>
            <a:endParaRPr lang="en-GB" sz="2175" dirty="0">
              <a:latin typeface="Oswald SemiBold" panose="00000700000000000000" pitchFamily="2" charset="0"/>
            </a:endParaRPr>
          </a:p>
        </p:txBody>
      </p:sp>
      <p:sp>
        <p:nvSpPr>
          <p:cNvPr id="5" name="Rectangle: Rounded Corners 4">
            <a:extLst>
              <a:ext uri="{FF2B5EF4-FFF2-40B4-BE49-F238E27FC236}">
                <a16:creationId xmlns:a16="http://schemas.microsoft.com/office/drawing/2014/main" id="{AA05A5E2-BD22-FC0B-9EA0-ADADDD28B1FA}"/>
              </a:ext>
            </a:extLst>
          </p:cNvPr>
          <p:cNvSpPr/>
          <p:nvPr/>
        </p:nvSpPr>
        <p:spPr>
          <a:xfrm>
            <a:off x="-46435" y="879245"/>
            <a:ext cx="1122760" cy="67866"/>
          </a:xfrm>
          <a:prstGeom prst="roundRect">
            <a:avLst/>
          </a:prstGeom>
          <a:solidFill>
            <a:srgbClr val="D2EC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solidFill>
                <a:srgbClr val="D2ECEB"/>
              </a:solidFill>
            </a:endParaRPr>
          </a:p>
        </p:txBody>
      </p:sp>
      <p:sp>
        <p:nvSpPr>
          <p:cNvPr id="8" name="Content Placeholder 7">
            <a:extLst>
              <a:ext uri="{FF2B5EF4-FFF2-40B4-BE49-F238E27FC236}">
                <a16:creationId xmlns:a16="http://schemas.microsoft.com/office/drawing/2014/main" id="{E2BBB78F-0F0A-BA93-54A4-5B8B1703A43A}"/>
              </a:ext>
            </a:extLst>
          </p:cNvPr>
          <p:cNvSpPr>
            <a:spLocks noGrp="1"/>
          </p:cNvSpPr>
          <p:nvPr>
            <p:ph idx="1"/>
          </p:nvPr>
        </p:nvSpPr>
        <p:spPr>
          <a:xfrm>
            <a:off x="235468" y="1023199"/>
            <a:ext cx="4150718" cy="3429002"/>
          </a:xfrm>
        </p:spPr>
        <p:txBody>
          <a:bodyPr>
            <a:normAutofit/>
          </a:bodyPr>
          <a:lstStyle/>
          <a:p>
            <a:pPr>
              <a:lnSpc>
                <a:spcPct val="120000"/>
              </a:lnSpc>
            </a:pPr>
            <a:r>
              <a:rPr lang="en-GB" sz="1800" dirty="0">
                <a:latin typeface="Roboto" panose="02000000000000000000" pitchFamily="2" charset="0"/>
                <a:ea typeface="Roboto" panose="02000000000000000000" pitchFamily="2" charset="0"/>
                <a:cs typeface="Roboto" panose="02000000000000000000" pitchFamily="2" charset="0"/>
              </a:rPr>
              <a:t>“Developing powerful student voices and representation structures to positively impact students' academic and non-academic experiences.”</a:t>
            </a:r>
            <a:endParaRPr lang="en-US" sz="1800" dirty="0">
              <a:latin typeface="Roboto" panose="02000000000000000000" pitchFamily="2" charset="0"/>
              <a:ea typeface="Roboto" panose="02000000000000000000" pitchFamily="2" charset="0"/>
              <a:cs typeface="Roboto" panose="02000000000000000000" pitchFamily="2" charset="0"/>
            </a:endParaRPr>
          </a:p>
        </p:txBody>
      </p:sp>
      <p:sp>
        <p:nvSpPr>
          <p:cNvPr id="10" name="Oval 9">
            <a:extLst>
              <a:ext uri="{FF2B5EF4-FFF2-40B4-BE49-F238E27FC236}">
                <a16:creationId xmlns:a16="http://schemas.microsoft.com/office/drawing/2014/main" id="{B90B69FD-56C3-67DB-3495-94B0F2848920}"/>
              </a:ext>
            </a:extLst>
          </p:cNvPr>
          <p:cNvSpPr/>
          <p:nvPr/>
        </p:nvSpPr>
        <p:spPr>
          <a:xfrm>
            <a:off x="8042563" y="4081096"/>
            <a:ext cx="1334927" cy="1334927"/>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11" name="Graphic 10">
            <a:extLst>
              <a:ext uri="{FF2B5EF4-FFF2-40B4-BE49-F238E27FC236}">
                <a16:creationId xmlns:a16="http://schemas.microsoft.com/office/drawing/2014/main" id="{BE844495-4DFF-2CF8-36EF-F41E1A6CAD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14" y="4389340"/>
            <a:ext cx="553592" cy="553592"/>
          </a:xfrm>
          <a:prstGeom prst="rect">
            <a:avLst/>
          </a:prstGeom>
        </p:spPr>
      </p:pic>
      <p:sp>
        <p:nvSpPr>
          <p:cNvPr id="3" name="Rectangle 2">
            <a:extLst>
              <a:ext uri="{FF2B5EF4-FFF2-40B4-BE49-F238E27FC236}">
                <a16:creationId xmlns:a16="http://schemas.microsoft.com/office/drawing/2014/main" id="{FDD8E8CB-7C4C-8B3B-F9ED-39B5E230ED30}"/>
              </a:ext>
            </a:extLst>
          </p:cNvPr>
          <p:cNvSpPr/>
          <p:nvPr/>
        </p:nvSpPr>
        <p:spPr>
          <a:xfrm>
            <a:off x="0" y="4614863"/>
            <a:ext cx="4578750" cy="536230"/>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5174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a:extLst>
            <a:ext uri="{FF2B5EF4-FFF2-40B4-BE49-F238E27FC236}">
              <a16:creationId xmlns:a16="http://schemas.microsoft.com/office/drawing/2014/main" id="{C3E11DB0-2943-AD13-E267-C7343D513A51}"/>
            </a:ext>
          </a:extLst>
        </p:cNvPr>
        <p:cNvGrpSpPr/>
        <p:nvPr/>
      </p:nvGrpSpPr>
      <p:grpSpPr>
        <a:xfrm>
          <a:off x="0" y="0"/>
          <a:ext cx="0" cy="0"/>
          <a:chOff x="0" y="0"/>
          <a:chExt cx="0" cy="0"/>
        </a:xfrm>
      </p:grpSpPr>
      <p:sp>
        <p:nvSpPr>
          <p:cNvPr id="266" name="Google Shape;266;p46">
            <a:extLst>
              <a:ext uri="{FF2B5EF4-FFF2-40B4-BE49-F238E27FC236}">
                <a16:creationId xmlns:a16="http://schemas.microsoft.com/office/drawing/2014/main" id="{2BB4F2CC-AAAA-8D10-D3BE-5F9662E29DD9}"/>
              </a:ext>
            </a:extLst>
          </p:cNvPr>
          <p:cNvSpPr txBox="1"/>
          <p:nvPr/>
        </p:nvSpPr>
        <p:spPr>
          <a:xfrm>
            <a:off x="235744" y="146018"/>
            <a:ext cx="7498556" cy="573973"/>
          </a:xfrm>
          <a:prstGeom prst="rect">
            <a:avLst/>
          </a:prstGeom>
          <a:noFill/>
          <a:ln>
            <a:noFill/>
          </a:ln>
        </p:spPr>
        <p:txBody>
          <a:bodyPr spcFirstLastPara="1" wrap="square" lIns="68575" tIns="34275" rIns="68575" bIns="34275" anchor="t" anchorCtr="0">
            <a:spAutoFit/>
          </a:bodyPr>
          <a:lstStyle/>
          <a:p>
            <a:pPr marL="0" marR="0" lvl="0" indent="0" algn="l" rtl="0">
              <a:lnSpc>
                <a:spcPct val="80000"/>
              </a:lnSpc>
              <a:spcBef>
                <a:spcPts val="0"/>
              </a:spcBef>
              <a:spcAft>
                <a:spcPts val="0"/>
              </a:spcAft>
              <a:buNone/>
            </a:pPr>
            <a:r>
              <a:rPr lang="en" sz="4100" dirty="0">
                <a:solidFill>
                  <a:schemeClr val="dk1"/>
                </a:solidFill>
                <a:latin typeface="Oswald SemiBold"/>
                <a:ea typeface="Oswald SemiBold"/>
                <a:cs typeface="Oswald SemiBold"/>
                <a:sym typeface="Oswald SemiBold"/>
              </a:rPr>
              <a:t>Student Voice L</a:t>
            </a:r>
            <a:r>
              <a:rPr lang="en-GB" sz="4100" dirty="0">
                <a:solidFill>
                  <a:schemeClr val="dk1"/>
                </a:solidFill>
                <a:latin typeface="Oswald SemiBold"/>
                <a:ea typeface="Oswald SemiBold"/>
                <a:cs typeface="Oswald SemiBold"/>
                <a:sym typeface="Oswald SemiBold"/>
              </a:rPr>
              <a:t>e</a:t>
            </a:r>
            <a:r>
              <a:rPr lang="en" sz="4100" dirty="0">
                <a:solidFill>
                  <a:schemeClr val="dk1"/>
                </a:solidFill>
                <a:latin typeface="Oswald SemiBold"/>
                <a:ea typeface="Oswald SemiBold"/>
                <a:cs typeface="Oswald SemiBold"/>
                <a:sym typeface="Oswald SemiBold"/>
              </a:rPr>
              <a:t>aders KPI Ratings</a:t>
            </a:r>
            <a:endParaRPr sz="4100" dirty="0">
              <a:solidFill>
                <a:schemeClr val="dk1"/>
              </a:solidFill>
              <a:latin typeface="Oswald SemiBold"/>
              <a:ea typeface="Oswald SemiBold"/>
              <a:cs typeface="Oswald SemiBold"/>
              <a:sym typeface="Oswald SemiBold"/>
            </a:endParaRPr>
          </a:p>
        </p:txBody>
      </p:sp>
      <p:pic>
        <p:nvPicPr>
          <p:cNvPr id="272" name="Google Shape;272;p46" descr="A black and yellow striped sign&#10;&#10;AI-generated content may be incorrect.">
            <a:extLst>
              <a:ext uri="{FF2B5EF4-FFF2-40B4-BE49-F238E27FC236}">
                <a16:creationId xmlns:a16="http://schemas.microsoft.com/office/drawing/2014/main" id="{F2F7FAAD-A284-C622-E32E-FC8061D6AB36}"/>
              </a:ext>
            </a:extLst>
          </p:cNvPr>
          <p:cNvPicPr preferRelativeResize="0"/>
          <p:nvPr/>
        </p:nvPicPr>
        <p:blipFill rotWithShape="1">
          <a:blip r:embed="rId3">
            <a:alphaModFix/>
          </a:blip>
          <a:srcRect/>
          <a:stretch/>
        </p:blipFill>
        <p:spPr>
          <a:xfrm rot="-5400000">
            <a:off x="5250761" y="3679268"/>
            <a:ext cx="2651632" cy="524434"/>
          </a:xfrm>
          <a:prstGeom prst="rect">
            <a:avLst/>
          </a:prstGeom>
          <a:noFill/>
          <a:ln>
            <a:noFill/>
          </a:ln>
        </p:spPr>
      </p:pic>
      <p:graphicFrame>
        <p:nvGraphicFramePr>
          <p:cNvPr id="2" name="Table 1">
            <a:extLst>
              <a:ext uri="{FF2B5EF4-FFF2-40B4-BE49-F238E27FC236}">
                <a16:creationId xmlns:a16="http://schemas.microsoft.com/office/drawing/2014/main" id="{E916D402-4885-5395-0A71-72D6097E8E49}"/>
              </a:ext>
            </a:extLst>
          </p:cNvPr>
          <p:cNvGraphicFramePr>
            <a:graphicFrameLocks noGrp="1"/>
          </p:cNvGraphicFramePr>
          <p:nvPr>
            <p:extLst>
              <p:ext uri="{D42A27DB-BD31-4B8C-83A1-F6EECF244321}">
                <p14:modId xmlns:p14="http://schemas.microsoft.com/office/powerpoint/2010/main" val="3267707527"/>
              </p:ext>
            </p:extLst>
          </p:nvPr>
        </p:nvGraphicFramePr>
        <p:xfrm>
          <a:off x="690548" y="917101"/>
          <a:ext cx="7762903" cy="1187763"/>
        </p:xfrm>
        <a:graphic>
          <a:graphicData uri="http://schemas.openxmlformats.org/drawingml/2006/table">
            <a:tbl>
              <a:tblPr firstRow="1" bandRow="1">
                <a:tableStyleId>{18603FDC-E32A-4AB5-989C-0864C3EAD2B8}</a:tableStyleId>
              </a:tblPr>
              <a:tblGrid>
                <a:gridCol w="3757681">
                  <a:extLst>
                    <a:ext uri="{9D8B030D-6E8A-4147-A177-3AD203B41FA5}">
                      <a16:colId xmlns:a16="http://schemas.microsoft.com/office/drawing/2014/main" val="3170592589"/>
                    </a:ext>
                  </a:extLst>
                </a:gridCol>
                <a:gridCol w="1459514">
                  <a:extLst>
                    <a:ext uri="{9D8B030D-6E8A-4147-A177-3AD203B41FA5}">
                      <a16:colId xmlns:a16="http://schemas.microsoft.com/office/drawing/2014/main" val="1585108741"/>
                    </a:ext>
                  </a:extLst>
                </a:gridCol>
                <a:gridCol w="1272854">
                  <a:extLst>
                    <a:ext uri="{9D8B030D-6E8A-4147-A177-3AD203B41FA5}">
                      <a16:colId xmlns:a16="http://schemas.microsoft.com/office/drawing/2014/main" val="3027491820"/>
                    </a:ext>
                  </a:extLst>
                </a:gridCol>
                <a:gridCol w="1272854">
                  <a:extLst>
                    <a:ext uri="{9D8B030D-6E8A-4147-A177-3AD203B41FA5}">
                      <a16:colId xmlns:a16="http://schemas.microsoft.com/office/drawing/2014/main" val="3630803536"/>
                    </a:ext>
                  </a:extLst>
                </a:gridCol>
              </a:tblGrid>
              <a:tr h="275122">
                <a:tc>
                  <a:txBody>
                    <a:bodyPr/>
                    <a:lstStyle/>
                    <a:p>
                      <a:pPr algn="ctr">
                        <a:lnSpc>
                          <a:spcPct val="107000"/>
                        </a:lnSpc>
                        <a:spcAft>
                          <a:spcPts val="800"/>
                        </a:spcAft>
                        <a:buNone/>
                      </a:pPr>
                      <a:r>
                        <a:rPr lang="en-GB" sz="1200" b="1"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KPI Objective</a:t>
                      </a:r>
                    </a:p>
                  </a:txBody>
                  <a:tcPr marL="63296" marR="63296" marT="31648" marB="31648" anchor="ctr"/>
                </a:tc>
                <a:tc>
                  <a:txBody>
                    <a:bodyPr/>
                    <a:lstStyle/>
                    <a:p>
                      <a:pPr algn="ctr">
                        <a:lnSpc>
                          <a:spcPct val="107000"/>
                        </a:lnSpc>
                        <a:spcAft>
                          <a:spcPts val="800"/>
                        </a:spcAft>
                        <a:buNone/>
                      </a:pPr>
                      <a:r>
                        <a:rPr lang="en-GB" sz="1200" b="1"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RYU 2025</a:t>
                      </a:r>
                    </a:p>
                  </a:txBody>
                  <a:tcPr marL="63296" marR="63296" marT="31648" marB="31648" anchor="ctr"/>
                </a:tc>
                <a:tc>
                  <a:txBody>
                    <a:bodyPr/>
                    <a:lstStyle/>
                    <a:p>
                      <a:pPr algn="ctr">
                        <a:lnSpc>
                          <a:spcPct val="107000"/>
                        </a:lnSpc>
                        <a:spcAft>
                          <a:spcPts val="800"/>
                        </a:spcAft>
                        <a:buNone/>
                      </a:pPr>
                      <a:r>
                        <a:rPr lang="en-GB" sz="1200" b="1"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RYU 2026</a:t>
                      </a:r>
                    </a:p>
                  </a:txBody>
                  <a:tcPr marL="63296" marR="63296" marT="31648" marB="31648" anchor="ctr"/>
                </a:tc>
                <a:tc>
                  <a:txBody>
                    <a:bodyPr/>
                    <a:lstStyle/>
                    <a:p>
                      <a:pPr algn="ctr">
                        <a:lnSpc>
                          <a:spcPct val="107000"/>
                        </a:lnSpc>
                        <a:spcAft>
                          <a:spcPts val="800"/>
                        </a:spcAft>
                        <a:buNone/>
                      </a:pPr>
                      <a:r>
                        <a:rPr lang="en-GB" sz="1200" b="1"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Target 2027 </a:t>
                      </a:r>
                    </a:p>
                  </a:txBody>
                  <a:tcPr marL="0" marR="0" marT="0" marB="0" anchor="ctr"/>
                </a:tc>
                <a:extLst>
                  <a:ext uri="{0D108BD9-81ED-4DB2-BD59-A6C34878D82A}">
                    <a16:rowId xmlns:a16="http://schemas.microsoft.com/office/drawing/2014/main" val="2965153641"/>
                  </a:ext>
                </a:extLst>
              </a:tr>
              <a:tr h="463654">
                <a:tc>
                  <a:txBody>
                    <a:bodyPr/>
                    <a:lstStyle/>
                    <a:p>
                      <a:pPr>
                        <a:lnSpc>
                          <a:spcPct val="107000"/>
                        </a:lnSpc>
                        <a:spcAft>
                          <a:spcPts val="800"/>
                        </a:spcAft>
                        <a:buNone/>
                      </a:pPr>
                      <a:r>
                        <a:rPr lang="en-GB" sz="10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The Students' Union provides me with the tools and opportunity to effect change in my community</a:t>
                      </a:r>
                    </a:p>
                  </a:txBody>
                  <a:tcPr marL="65934" marR="65934" marT="65934" marB="65934" anchor="ctr"/>
                </a:tc>
                <a:tc>
                  <a:txBody>
                    <a:bodyPr/>
                    <a:lstStyle/>
                    <a:p>
                      <a:pPr algn="ctr">
                        <a:lnSpc>
                          <a:spcPct val="107000"/>
                        </a:lnSpc>
                        <a:spcAft>
                          <a:spcPts val="800"/>
                        </a:spcAft>
                        <a:buNone/>
                      </a:pPr>
                      <a:r>
                        <a:rPr lang="en-GB" sz="10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 83%</a:t>
                      </a:r>
                    </a:p>
                  </a:txBody>
                  <a:tcPr marL="65934" marR="65934" marT="65934" marB="65934" anchor="ctr"/>
                </a:tc>
                <a:tc>
                  <a:txBody>
                    <a:bodyPr/>
                    <a:lstStyle/>
                    <a:p>
                      <a:pPr algn="ctr">
                        <a:lnSpc>
                          <a:spcPct val="107000"/>
                        </a:lnSpc>
                        <a:buNone/>
                      </a:pPr>
                      <a:r>
                        <a:rPr lang="en-GB" sz="10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79%</a:t>
                      </a:r>
                    </a:p>
                  </a:txBody>
                  <a:tcPr marL="65934" marR="65934" marT="65934" marB="65934" anchor="ctr"/>
                </a:tc>
                <a:tc>
                  <a:txBody>
                    <a:bodyPr/>
                    <a:lstStyle/>
                    <a:p>
                      <a:pPr algn="ctr">
                        <a:lnSpc>
                          <a:spcPct val="107000"/>
                        </a:lnSpc>
                        <a:spcAft>
                          <a:spcPts val="800"/>
                        </a:spcAft>
                        <a:buNone/>
                      </a:pPr>
                      <a:r>
                        <a:rPr lang="en-GB" sz="10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 80%</a:t>
                      </a:r>
                    </a:p>
                  </a:txBody>
                  <a:tcPr marL="0" marR="0" marT="0" marB="0" anchor="ctr"/>
                </a:tc>
                <a:extLst>
                  <a:ext uri="{0D108BD9-81ED-4DB2-BD59-A6C34878D82A}">
                    <a16:rowId xmlns:a16="http://schemas.microsoft.com/office/drawing/2014/main" val="3723063817"/>
                  </a:ext>
                </a:extLst>
              </a:tr>
              <a:tr h="371475">
                <a:tc>
                  <a:txBody>
                    <a:bodyPr/>
                    <a:lstStyle/>
                    <a:p>
                      <a:pPr>
                        <a:lnSpc>
                          <a:spcPct val="107000"/>
                        </a:lnSpc>
                        <a:spcAft>
                          <a:spcPts val="800"/>
                        </a:spcAft>
                        <a:buNone/>
                      </a:pPr>
                      <a:r>
                        <a:rPr lang="en-GB" sz="10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The Students' Union celebrates students in their communities and values their contributions</a:t>
                      </a:r>
                    </a:p>
                  </a:txBody>
                  <a:tcPr marL="65934" marR="65934" marT="65934" marB="65934" anchor="ctr"/>
                </a:tc>
                <a:tc>
                  <a:txBody>
                    <a:bodyPr/>
                    <a:lstStyle/>
                    <a:p>
                      <a:pPr algn="ctr">
                        <a:lnSpc>
                          <a:spcPct val="107000"/>
                        </a:lnSpc>
                        <a:spcAft>
                          <a:spcPts val="800"/>
                        </a:spcAft>
                        <a:buNone/>
                      </a:pPr>
                      <a:r>
                        <a:rPr lang="en-GB" sz="10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p>
                  </a:txBody>
                  <a:tcPr marL="65934" marR="65934" marT="65934" marB="65934" anchor="ctr"/>
                </a:tc>
                <a:tc>
                  <a:txBody>
                    <a:bodyPr/>
                    <a:lstStyle/>
                    <a:p>
                      <a:pPr algn="ctr">
                        <a:lnSpc>
                          <a:spcPct val="107000"/>
                        </a:lnSpc>
                        <a:buNone/>
                      </a:pPr>
                      <a:r>
                        <a:rPr lang="en-GB" sz="10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78%</a:t>
                      </a:r>
                    </a:p>
                  </a:txBody>
                  <a:tcPr marL="65934" marR="65934" marT="65934" marB="65934" anchor="ctr"/>
                </a:tc>
                <a:tc>
                  <a:txBody>
                    <a:bodyPr/>
                    <a:lstStyle/>
                    <a:p>
                      <a:pPr algn="ctr">
                        <a:lnSpc>
                          <a:spcPct val="107000"/>
                        </a:lnSpc>
                        <a:spcAft>
                          <a:spcPts val="800"/>
                        </a:spcAft>
                        <a:buNone/>
                      </a:pPr>
                      <a:r>
                        <a:rPr lang="en-GB" sz="10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80% </a:t>
                      </a:r>
                    </a:p>
                  </a:txBody>
                  <a:tcPr marL="0" marR="0" marT="0" marB="0" anchor="ctr"/>
                </a:tc>
                <a:extLst>
                  <a:ext uri="{0D108BD9-81ED-4DB2-BD59-A6C34878D82A}">
                    <a16:rowId xmlns:a16="http://schemas.microsoft.com/office/drawing/2014/main" val="3397049757"/>
                  </a:ext>
                </a:extLst>
              </a:tr>
            </a:tbl>
          </a:graphicData>
        </a:graphic>
      </p:graphicFrame>
      <p:pic>
        <p:nvPicPr>
          <p:cNvPr id="8" name="Graphic 7">
            <a:extLst>
              <a:ext uri="{FF2B5EF4-FFF2-40B4-BE49-F238E27FC236}">
                <a16:creationId xmlns:a16="http://schemas.microsoft.com/office/drawing/2014/main" id="{B96D7E39-01DE-2EE8-8158-7D2C9EC6B0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090" y="3371716"/>
            <a:ext cx="1504950" cy="1612446"/>
          </a:xfrm>
          <a:prstGeom prst="rect">
            <a:avLst/>
          </a:prstGeom>
        </p:spPr>
      </p:pic>
      <p:sp>
        <p:nvSpPr>
          <p:cNvPr id="10" name="TextBox 9">
            <a:extLst>
              <a:ext uri="{FF2B5EF4-FFF2-40B4-BE49-F238E27FC236}">
                <a16:creationId xmlns:a16="http://schemas.microsoft.com/office/drawing/2014/main" id="{DAF0E9E4-372C-3935-E69F-1EC72C25A34C}"/>
              </a:ext>
            </a:extLst>
          </p:cNvPr>
          <p:cNvSpPr txBox="1"/>
          <p:nvPr/>
        </p:nvSpPr>
        <p:spPr>
          <a:xfrm>
            <a:off x="2829641" y="3144304"/>
            <a:ext cx="6172201" cy="1354217"/>
          </a:xfrm>
          <a:prstGeom prst="rect">
            <a:avLst/>
          </a:prstGeom>
          <a:noFill/>
        </p:spPr>
        <p:txBody>
          <a:bodyPr wrap="square">
            <a:spAutoFit/>
          </a:bodyPr>
          <a:lstStyle/>
          <a:p>
            <a:r>
              <a:rPr lang="en-GB" sz="4100" dirty="0">
                <a:solidFill>
                  <a:schemeClr val="tx1"/>
                </a:solidFill>
                <a:latin typeface="Oswald SemiBold" panose="00000700000000000000" pitchFamily="2" charset="0"/>
                <a:ea typeface="Roboto" panose="02000000000000000000" pitchFamily="2" charset="0"/>
                <a:cs typeface="Roboto" panose="02000000000000000000" pitchFamily="2" charset="0"/>
              </a:rPr>
              <a:t>Building Stronger Student Voice and Representation</a:t>
            </a:r>
          </a:p>
        </p:txBody>
      </p:sp>
    </p:spTree>
    <p:extLst>
      <p:ext uri="{BB962C8B-B14F-4D97-AF65-F5344CB8AC3E}">
        <p14:creationId xmlns:p14="http://schemas.microsoft.com/office/powerpoint/2010/main" val="1023612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39110568-DF6C-BFA1-C7AC-40D96AC32E5E}"/>
            </a:ext>
          </a:extLst>
        </p:cNvPr>
        <p:cNvGrpSpPr/>
        <p:nvPr/>
      </p:nvGrpSpPr>
      <p:grpSpPr>
        <a:xfrm>
          <a:off x="0" y="0"/>
          <a:ext cx="0" cy="0"/>
          <a:chOff x="0" y="0"/>
          <a:chExt cx="0" cy="0"/>
        </a:xfrm>
      </p:grpSpPr>
      <p:sp>
        <p:nvSpPr>
          <p:cNvPr id="7" name="Google Shape;251;p44">
            <a:extLst>
              <a:ext uri="{FF2B5EF4-FFF2-40B4-BE49-F238E27FC236}">
                <a16:creationId xmlns:a16="http://schemas.microsoft.com/office/drawing/2014/main" id="{4F306AFE-6BC5-3F8F-8BB0-39B8517F87EA}"/>
              </a:ext>
            </a:extLst>
          </p:cNvPr>
          <p:cNvSpPr/>
          <p:nvPr/>
        </p:nvSpPr>
        <p:spPr>
          <a:xfrm>
            <a:off x="3728803" y="2571750"/>
            <a:ext cx="4906531" cy="816015"/>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6" name="Google Shape;252;p44">
            <a:extLst>
              <a:ext uri="{FF2B5EF4-FFF2-40B4-BE49-F238E27FC236}">
                <a16:creationId xmlns:a16="http://schemas.microsoft.com/office/drawing/2014/main" id="{4053BB70-C388-B28D-4B8C-F6A07A9E794F}"/>
              </a:ext>
            </a:extLst>
          </p:cNvPr>
          <p:cNvSpPr/>
          <p:nvPr/>
        </p:nvSpPr>
        <p:spPr>
          <a:xfrm>
            <a:off x="3513506" y="3277735"/>
            <a:ext cx="5422800" cy="81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3" name="Google Shape;252;p44">
            <a:extLst>
              <a:ext uri="{FF2B5EF4-FFF2-40B4-BE49-F238E27FC236}">
                <a16:creationId xmlns:a16="http://schemas.microsoft.com/office/drawing/2014/main" id="{8B862913-42C7-7BF0-2471-648951C476C5}"/>
              </a:ext>
            </a:extLst>
          </p:cNvPr>
          <p:cNvSpPr/>
          <p:nvPr/>
        </p:nvSpPr>
        <p:spPr>
          <a:xfrm>
            <a:off x="442120" y="1511454"/>
            <a:ext cx="5422800" cy="81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 name="Google Shape;251;p44">
            <a:extLst>
              <a:ext uri="{FF2B5EF4-FFF2-40B4-BE49-F238E27FC236}">
                <a16:creationId xmlns:a16="http://schemas.microsoft.com/office/drawing/2014/main" id="{24751D10-0FE0-7FC7-13A3-769876262F31}"/>
              </a:ext>
            </a:extLst>
          </p:cNvPr>
          <p:cNvSpPr/>
          <p:nvPr/>
        </p:nvSpPr>
        <p:spPr>
          <a:xfrm>
            <a:off x="743092" y="805469"/>
            <a:ext cx="4820856" cy="816015"/>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53" name="Google Shape;253;p44">
            <a:extLst>
              <a:ext uri="{FF2B5EF4-FFF2-40B4-BE49-F238E27FC236}">
                <a16:creationId xmlns:a16="http://schemas.microsoft.com/office/drawing/2014/main" id="{81EFE451-FBB9-AE76-E3A0-9CE7D0B9581F}"/>
              </a:ext>
            </a:extLst>
          </p:cNvPr>
          <p:cNvSpPr txBox="1"/>
          <p:nvPr/>
        </p:nvSpPr>
        <p:spPr>
          <a:xfrm>
            <a:off x="3674769" y="2614491"/>
            <a:ext cx="5356254" cy="1546547"/>
          </a:xfrm>
          <a:prstGeom prst="rect">
            <a:avLst/>
          </a:prstGeom>
          <a:noFill/>
          <a:ln>
            <a:noFill/>
          </a:ln>
        </p:spPr>
        <p:txBody>
          <a:bodyPr spcFirstLastPara="1" wrap="square" lIns="68575" tIns="34275" rIns="68575" bIns="34275" anchor="t" anchorCtr="0">
            <a:spAutoFit/>
          </a:bodyPr>
          <a:lstStyle/>
          <a:p>
            <a:pPr marL="0" marR="0" lvl="0" indent="457200" algn="l" rtl="0">
              <a:spcBef>
                <a:spcPts val="0"/>
              </a:spcBef>
              <a:spcAft>
                <a:spcPts val="0"/>
              </a:spcAft>
              <a:buNone/>
            </a:pPr>
            <a:r>
              <a:rPr lang="en" sz="1600" dirty="0">
                <a:solidFill>
                  <a:schemeClr val="dk1"/>
                </a:solidFill>
                <a:latin typeface="Oswald"/>
                <a:ea typeface="Oswald"/>
                <a:cs typeface="Oswald"/>
                <a:sym typeface="Oswald"/>
              </a:rPr>
              <a:t>“</a:t>
            </a:r>
            <a:r>
              <a:rPr lang="en-GB" sz="1600" dirty="0">
                <a:solidFill>
                  <a:schemeClr val="dk1"/>
                </a:solidFill>
                <a:latin typeface="Oswald"/>
                <a:ea typeface="Oswald"/>
                <a:cs typeface="Oswald"/>
                <a:sym typeface="Oswald"/>
              </a:rPr>
              <a:t>I am a rep in two departments, and have noticed a large inconsistency in the attitude of staff towards our ideas and suggestions. In one of my departments, although staff are </a:t>
            </a:r>
          </a:p>
          <a:p>
            <a:pPr marL="0" marR="0" lvl="0" indent="457200" algn="l" rtl="0">
              <a:spcBef>
                <a:spcPts val="0"/>
              </a:spcBef>
              <a:spcAft>
                <a:spcPts val="0"/>
              </a:spcAft>
              <a:buNone/>
            </a:pPr>
            <a:r>
              <a:rPr lang="en-GB" sz="1600" dirty="0">
                <a:solidFill>
                  <a:schemeClr val="dk1"/>
                </a:solidFill>
                <a:latin typeface="Oswald"/>
                <a:ea typeface="Oswald"/>
                <a:cs typeface="Oswald"/>
                <a:sym typeface="Oswald"/>
              </a:rPr>
              <a:t>respectful it feels like they aren't willing to change things in response to our feedback. The other department is great and the staff really value our contributions.”</a:t>
            </a:r>
          </a:p>
        </p:txBody>
      </p:sp>
      <p:sp>
        <p:nvSpPr>
          <p:cNvPr id="9" name="Google Shape;253;p44">
            <a:extLst>
              <a:ext uri="{FF2B5EF4-FFF2-40B4-BE49-F238E27FC236}">
                <a16:creationId xmlns:a16="http://schemas.microsoft.com/office/drawing/2014/main" id="{4D15A20C-E9E5-311E-B088-5D9A007C2484}"/>
              </a:ext>
            </a:extLst>
          </p:cNvPr>
          <p:cNvSpPr txBox="1"/>
          <p:nvPr/>
        </p:nvSpPr>
        <p:spPr>
          <a:xfrm>
            <a:off x="442120" y="875292"/>
            <a:ext cx="5356254" cy="1377270"/>
          </a:xfrm>
          <a:prstGeom prst="rect">
            <a:avLst/>
          </a:prstGeom>
          <a:noFill/>
          <a:ln>
            <a:noFill/>
          </a:ln>
        </p:spPr>
        <p:txBody>
          <a:bodyPr spcFirstLastPara="1" wrap="square" lIns="68575" tIns="34275" rIns="68575" bIns="34275" anchor="t" anchorCtr="0">
            <a:spAutoFit/>
          </a:bodyPr>
          <a:lstStyle/>
          <a:p>
            <a:pPr marL="0" marR="0" lvl="0" indent="457200" algn="l" rtl="0">
              <a:spcBef>
                <a:spcPts val="0"/>
              </a:spcBef>
              <a:spcAft>
                <a:spcPts val="0"/>
              </a:spcAft>
              <a:buNone/>
            </a:pPr>
            <a:r>
              <a:rPr lang="en" sz="1700" dirty="0">
                <a:solidFill>
                  <a:schemeClr val="dk1"/>
                </a:solidFill>
                <a:latin typeface="Oswald"/>
                <a:ea typeface="Oswald"/>
                <a:cs typeface="Oswald"/>
                <a:sym typeface="Oswald"/>
              </a:rPr>
              <a:t>“</a:t>
            </a:r>
            <a:r>
              <a:rPr lang="en-GB" sz="1700" dirty="0">
                <a:solidFill>
                  <a:schemeClr val="dk1"/>
                </a:solidFill>
                <a:latin typeface="Oswald"/>
                <a:ea typeface="Oswald"/>
                <a:cs typeface="Oswald"/>
                <a:sym typeface="Oswald"/>
              </a:rPr>
              <a:t>Being a course rep has allowed me to work closely </a:t>
            </a:r>
          </a:p>
          <a:p>
            <a:pPr marL="0" marR="0" lvl="0" indent="457200" algn="l" rtl="0">
              <a:spcBef>
                <a:spcPts val="0"/>
              </a:spcBef>
              <a:spcAft>
                <a:spcPts val="0"/>
              </a:spcAft>
              <a:buNone/>
            </a:pPr>
            <a:r>
              <a:rPr lang="en-GB" sz="1700" dirty="0">
                <a:solidFill>
                  <a:schemeClr val="dk1"/>
                </a:solidFill>
                <a:latin typeface="Oswald"/>
                <a:ea typeface="Oswald"/>
                <a:cs typeface="Oswald"/>
                <a:sym typeface="Oswald"/>
              </a:rPr>
              <a:t>with my department and the staff truly care about feedback. </a:t>
            </a:r>
          </a:p>
          <a:p>
            <a:pPr marL="0" marR="0" lvl="0" indent="457200" algn="l" rtl="0">
              <a:spcBef>
                <a:spcPts val="0"/>
              </a:spcBef>
              <a:spcAft>
                <a:spcPts val="0"/>
              </a:spcAft>
              <a:buNone/>
            </a:pPr>
            <a:r>
              <a:rPr lang="en-GB" sz="1700" dirty="0">
                <a:solidFill>
                  <a:schemeClr val="dk1"/>
                </a:solidFill>
                <a:latin typeface="Oswald"/>
                <a:ea typeface="Oswald"/>
                <a:cs typeface="Oswald"/>
                <a:sym typeface="Oswald"/>
              </a:rPr>
              <a:t>Also interviewing a candidate for head of department and </a:t>
            </a:r>
          </a:p>
          <a:p>
            <a:pPr marL="0" marR="0" lvl="0" indent="457200" algn="l" rtl="0">
              <a:spcBef>
                <a:spcPts val="0"/>
              </a:spcBef>
              <a:spcAft>
                <a:spcPts val="0"/>
              </a:spcAft>
              <a:buNone/>
            </a:pPr>
            <a:r>
              <a:rPr lang="en-GB" sz="1700" dirty="0">
                <a:solidFill>
                  <a:schemeClr val="dk1"/>
                </a:solidFill>
                <a:latin typeface="Oswald"/>
                <a:ea typeface="Oswald"/>
                <a:cs typeface="Oswald"/>
                <a:sym typeface="Oswald"/>
              </a:rPr>
              <a:t>getting to ask questions gave me behind the scenes insight   to how they make sure their staff is fit to be in their position</a:t>
            </a:r>
            <a:r>
              <a:rPr lang="en" sz="1700" dirty="0">
                <a:solidFill>
                  <a:schemeClr val="dk1"/>
                </a:solidFill>
                <a:latin typeface="Oswald"/>
                <a:ea typeface="Oswald"/>
                <a:cs typeface="Oswald"/>
                <a:sym typeface="Oswald"/>
              </a:rPr>
              <a:t>”</a:t>
            </a:r>
            <a:endParaRPr sz="1700" dirty="0">
              <a:solidFill>
                <a:schemeClr val="dk1"/>
              </a:solidFill>
              <a:latin typeface="Oswald"/>
              <a:ea typeface="Oswald"/>
              <a:cs typeface="Oswald"/>
              <a:sym typeface="Oswald"/>
            </a:endParaRPr>
          </a:p>
        </p:txBody>
      </p:sp>
      <p:sp>
        <p:nvSpPr>
          <p:cNvPr id="10" name="Rectangle 9">
            <a:extLst>
              <a:ext uri="{FF2B5EF4-FFF2-40B4-BE49-F238E27FC236}">
                <a16:creationId xmlns:a16="http://schemas.microsoft.com/office/drawing/2014/main" id="{D43EF5E3-B43D-E095-00E4-3FF5F69749A4}"/>
              </a:ext>
            </a:extLst>
          </p:cNvPr>
          <p:cNvSpPr/>
          <p:nvPr/>
        </p:nvSpPr>
        <p:spPr>
          <a:xfrm>
            <a:off x="6224906" y="303627"/>
            <a:ext cx="1962008" cy="181969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dirty="0">
                <a:solidFill>
                  <a:schemeClr val="tx1"/>
                </a:solidFill>
                <a:latin typeface="Oswald" panose="00000500000000000000" pitchFamily="2" charset="0"/>
              </a:rPr>
              <a:t>“As a course rep, I struggled to find opportunities to gather information and opinions from people other than in person.”</a:t>
            </a:r>
          </a:p>
        </p:txBody>
      </p:sp>
      <p:sp>
        <p:nvSpPr>
          <p:cNvPr id="11" name="Rectangle 10">
            <a:extLst>
              <a:ext uri="{FF2B5EF4-FFF2-40B4-BE49-F238E27FC236}">
                <a16:creationId xmlns:a16="http://schemas.microsoft.com/office/drawing/2014/main" id="{3356EAFA-07A7-307B-F254-0DCF3CB08486}"/>
              </a:ext>
            </a:extLst>
          </p:cNvPr>
          <p:cNvSpPr/>
          <p:nvPr/>
        </p:nvSpPr>
        <p:spPr>
          <a:xfrm>
            <a:off x="556864" y="2729354"/>
            <a:ext cx="2804421" cy="234315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lvl="1" algn="ctr"/>
            <a:r>
              <a:rPr lang="en-GB" sz="2200" dirty="0">
                <a:solidFill>
                  <a:schemeClr val="tx1"/>
                </a:solidFill>
                <a:latin typeface="Oswald" panose="00000500000000000000" pitchFamily="2" charset="0"/>
              </a:rPr>
              <a:t>“The process of reaching out to the SU and getting support is clear, however, the impact is not something I am </a:t>
            </a:r>
            <a:r>
              <a:rPr lang="en-GB" sz="2200" dirty="0" err="1">
                <a:solidFill>
                  <a:schemeClr val="tx1"/>
                </a:solidFill>
                <a:latin typeface="Oswald" panose="00000500000000000000" pitchFamily="2" charset="0"/>
              </a:rPr>
              <a:t>farmiliar</a:t>
            </a:r>
            <a:r>
              <a:rPr lang="en-GB" sz="2200" dirty="0">
                <a:solidFill>
                  <a:schemeClr val="tx1"/>
                </a:solidFill>
                <a:latin typeface="Oswald" panose="00000500000000000000" pitchFamily="2" charset="0"/>
              </a:rPr>
              <a:t> with.” </a:t>
            </a:r>
          </a:p>
        </p:txBody>
      </p:sp>
    </p:spTree>
    <p:extLst>
      <p:ext uri="{BB962C8B-B14F-4D97-AF65-F5344CB8AC3E}">
        <p14:creationId xmlns:p14="http://schemas.microsoft.com/office/powerpoint/2010/main" val="726404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4407B8B1-37F4-0F3C-33AC-8E29E0D643AD}"/>
            </a:ext>
          </a:extLst>
        </p:cNvPr>
        <p:cNvGrpSpPr/>
        <p:nvPr/>
      </p:nvGrpSpPr>
      <p:grpSpPr>
        <a:xfrm>
          <a:off x="0" y="0"/>
          <a:ext cx="0" cy="0"/>
          <a:chOff x="0" y="0"/>
          <a:chExt cx="0" cy="0"/>
        </a:xfrm>
      </p:grpSpPr>
      <p:sp>
        <p:nvSpPr>
          <p:cNvPr id="7" name="Google Shape;251;p44">
            <a:extLst>
              <a:ext uri="{FF2B5EF4-FFF2-40B4-BE49-F238E27FC236}">
                <a16:creationId xmlns:a16="http://schemas.microsoft.com/office/drawing/2014/main" id="{F6447C2C-0CEE-124D-CD67-0F51F1D04D0E}"/>
              </a:ext>
            </a:extLst>
          </p:cNvPr>
          <p:cNvSpPr/>
          <p:nvPr/>
        </p:nvSpPr>
        <p:spPr>
          <a:xfrm>
            <a:off x="3728803" y="2571750"/>
            <a:ext cx="4906531" cy="816015"/>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6" name="Google Shape;252;p44">
            <a:extLst>
              <a:ext uri="{FF2B5EF4-FFF2-40B4-BE49-F238E27FC236}">
                <a16:creationId xmlns:a16="http://schemas.microsoft.com/office/drawing/2014/main" id="{2632E6FB-A74F-3358-AB21-130EB40DE71B}"/>
              </a:ext>
            </a:extLst>
          </p:cNvPr>
          <p:cNvSpPr/>
          <p:nvPr/>
        </p:nvSpPr>
        <p:spPr>
          <a:xfrm>
            <a:off x="3513506" y="3277735"/>
            <a:ext cx="5422800" cy="81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3" name="Google Shape;252;p44">
            <a:extLst>
              <a:ext uri="{FF2B5EF4-FFF2-40B4-BE49-F238E27FC236}">
                <a16:creationId xmlns:a16="http://schemas.microsoft.com/office/drawing/2014/main" id="{F0129A36-A75C-6DD3-6F8D-22753C6FF3D2}"/>
              </a:ext>
            </a:extLst>
          </p:cNvPr>
          <p:cNvSpPr/>
          <p:nvPr/>
        </p:nvSpPr>
        <p:spPr>
          <a:xfrm>
            <a:off x="442120" y="1511454"/>
            <a:ext cx="5422800" cy="81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 name="Google Shape;251;p44">
            <a:extLst>
              <a:ext uri="{FF2B5EF4-FFF2-40B4-BE49-F238E27FC236}">
                <a16:creationId xmlns:a16="http://schemas.microsoft.com/office/drawing/2014/main" id="{B0B4560A-DE57-7ECE-8DD8-72E13D97B3C8}"/>
              </a:ext>
            </a:extLst>
          </p:cNvPr>
          <p:cNvSpPr/>
          <p:nvPr/>
        </p:nvSpPr>
        <p:spPr>
          <a:xfrm>
            <a:off x="743092" y="805469"/>
            <a:ext cx="4820856" cy="816015"/>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53" name="Google Shape;253;p44">
            <a:extLst>
              <a:ext uri="{FF2B5EF4-FFF2-40B4-BE49-F238E27FC236}">
                <a16:creationId xmlns:a16="http://schemas.microsoft.com/office/drawing/2014/main" id="{B347D1A8-F3AE-5786-DDE6-038CD882F542}"/>
              </a:ext>
            </a:extLst>
          </p:cNvPr>
          <p:cNvSpPr txBox="1"/>
          <p:nvPr/>
        </p:nvSpPr>
        <p:spPr>
          <a:xfrm>
            <a:off x="3580052" y="2729354"/>
            <a:ext cx="5356254" cy="992549"/>
          </a:xfrm>
          <a:prstGeom prst="rect">
            <a:avLst/>
          </a:prstGeom>
          <a:noFill/>
          <a:ln>
            <a:noFill/>
          </a:ln>
        </p:spPr>
        <p:txBody>
          <a:bodyPr spcFirstLastPara="1" wrap="square" lIns="68575" tIns="34275" rIns="68575" bIns="34275" anchor="t" anchorCtr="0">
            <a:spAutoFit/>
          </a:bodyPr>
          <a:lstStyle/>
          <a:p>
            <a:pPr marL="0" marR="0" lvl="0" indent="457200" algn="l" rtl="0">
              <a:spcBef>
                <a:spcPts val="0"/>
              </a:spcBef>
              <a:spcAft>
                <a:spcPts val="0"/>
              </a:spcAft>
              <a:buNone/>
            </a:pPr>
            <a:r>
              <a:rPr lang="en" sz="2000" dirty="0">
                <a:solidFill>
                  <a:schemeClr val="dk1"/>
                </a:solidFill>
                <a:latin typeface="Oswald"/>
                <a:ea typeface="Oswald"/>
                <a:cs typeface="Oswald"/>
                <a:sym typeface="Oswald"/>
              </a:rPr>
              <a:t>“</a:t>
            </a:r>
            <a:r>
              <a:rPr lang="en-GB" sz="2000" dirty="0">
                <a:solidFill>
                  <a:schemeClr val="dk1"/>
                </a:solidFill>
                <a:latin typeface="Oswald"/>
                <a:ea typeface="Oswald"/>
                <a:cs typeface="Oswald"/>
                <a:sym typeface="Oswald"/>
              </a:rPr>
              <a:t>Definitely in SSAMs seeing the impact of </a:t>
            </a:r>
          </a:p>
          <a:p>
            <a:pPr marL="0" marR="0" lvl="0" indent="457200" algn="l" rtl="0">
              <a:spcBef>
                <a:spcPts val="0"/>
              </a:spcBef>
              <a:spcAft>
                <a:spcPts val="0"/>
              </a:spcAft>
              <a:buNone/>
            </a:pPr>
            <a:r>
              <a:rPr lang="en-GB" sz="2000" dirty="0">
                <a:solidFill>
                  <a:schemeClr val="dk1"/>
                </a:solidFill>
                <a:latin typeface="Oswald"/>
                <a:ea typeface="Oswald"/>
                <a:cs typeface="Oswald"/>
                <a:sym typeface="Oswald"/>
              </a:rPr>
              <a:t>student voice and departments effecting change. also with the priority 8s.”</a:t>
            </a:r>
          </a:p>
        </p:txBody>
      </p:sp>
      <p:sp>
        <p:nvSpPr>
          <p:cNvPr id="9" name="Google Shape;253;p44">
            <a:extLst>
              <a:ext uri="{FF2B5EF4-FFF2-40B4-BE49-F238E27FC236}">
                <a16:creationId xmlns:a16="http://schemas.microsoft.com/office/drawing/2014/main" id="{8913D737-E16D-8BF9-EB83-25F31F425BBA}"/>
              </a:ext>
            </a:extLst>
          </p:cNvPr>
          <p:cNvSpPr txBox="1"/>
          <p:nvPr/>
        </p:nvSpPr>
        <p:spPr>
          <a:xfrm>
            <a:off x="683158" y="980950"/>
            <a:ext cx="5356254" cy="1115660"/>
          </a:xfrm>
          <a:prstGeom prst="rect">
            <a:avLst/>
          </a:prstGeom>
          <a:noFill/>
          <a:ln>
            <a:noFill/>
          </a:ln>
        </p:spPr>
        <p:txBody>
          <a:bodyPr spcFirstLastPara="1" wrap="square" lIns="68575" tIns="34275" rIns="68575" bIns="34275" anchor="t" anchorCtr="0">
            <a:spAutoFit/>
          </a:bodyPr>
          <a:lstStyle/>
          <a:p>
            <a:pPr marL="0" marR="0" lvl="0" indent="457200" algn="l" rtl="0">
              <a:spcBef>
                <a:spcPts val="0"/>
              </a:spcBef>
              <a:spcAft>
                <a:spcPts val="0"/>
              </a:spcAft>
              <a:buNone/>
            </a:pPr>
            <a:r>
              <a:rPr lang="en" sz="1700" dirty="0">
                <a:solidFill>
                  <a:schemeClr val="dk1"/>
                </a:solidFill>
                <a:latin typeface="Oswald"/>
                <a:ea typeface="Oswald"/>
                <a:cs typeface="Oswald"/>
                <a:sym typeface="Oswald"/>
              </a:rPr>
              <a:t>“</a:t>
            </a:r>
            <a:r>
              <a:rPr lang="en-GB" sz="1700" dirty="0">
                <a:solidFill>
                  <a:schemeClr val="dk1"/>
                </a:solidFill>
                <a:latin typeface="Oswald"/>
                <a:ea typeface="Oswald"/>
                <a:cs typeface="Oswald"/>
                <a:sym typeface="Oswald"/>
              </a:rPr>
              <a:t>I think one of the main issues I have with the SU is </a:t>
            </a:r>
          </a:p>
          <a:p>
            <a:pPr marL="0" marR="0" lvl="0" indent="457200" algn="l" rtl="0">
              <a:spcBef>
                <a:spcPts val="0"/>
              </a:spcBef>
              <a:spcAft>
                <a:spcPts val="0"/>
              </a:spcAft>
              <a:buNone/>
            </a:pPr>
            <a:r>
              <a:rPr lang="en-GB" sz="1700" dirty="0">
                <a:solidFill>
                  <a:schemeClr val="dk1"/>
                </a:solidFill>
                <a:latin typeface="Oswald"/>
                <a:ea typeface="Oswald"/>
                <a:cs typeface="Oswald"/>
                <a:sym typeface="Oswald"/>
              </a:rPr>
              <a:t>that while I’m sure they do celebrate this, I don’t know where this happens. I think there could be better advertising through the SU on campus and such.”</a:t>
            </a:r>
            <a:endParaRPr sz="1700" dirty="0">
              <a:solidFill>
                <a:schemeClr val="dk1"/>
              </a:solidFill>
              <a:latin typeface="Oswald"/>
              <a:ea typeface="Oswald"/>
              <a:cs typeface="Oswald"/>
              <a:sym typeface="Oswald"/>
            </a:endParaRPr>
          </a:p>
        </p:txBody>
      </p:sp>
      <p:sp>
        <p:nvSpPr>
          <p:cNvPr id="10" name="Rectangle 9">
            <a:extLst>
              <a:ext uri="{FF2B5EF4-FFF2-40B4-BE49-F238E27FC236}">
                <a16:creationId xmlns:a16="http://schemas.microsoft.com/office/drawing/2014/main" id="{94958E65-0795-F89A-E282-084D39548071}"/>
              </a:ext>
            </a:extLst>
          </p:cNvPr>
          <p:cNvSpPr/>
          <p:nvPr/>
        </p:nvSpPr>
        <p:spPr>
          <a:xfrm>
            <a:off x="6224906" y="303627"/>
            <a:ext cx="1962008" cy="181969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dirty="0">
                <a:solidFill>
                  <a:schemeClr val="tx1"/>
                </a:solidFill>
                <a:latin typeface="Oswald" panose="00000500000000000000" pitchFamily="2" charset="0"/>
              </a:rPr>
              <a:t>“The SU has persistent engagement with students and celebrates their achievements via Shout about it week, voice BBQ and more.”</a:t>
            </a:r>
          </a:p>
        </p:txBody>
      </p:sp>
      <p:sp>
        <p:nvSpPr>
          <p:cNvPr id="11" name="Rectangle 10">
            <a:extLst>
              <a:ext uri="{FF2B5EF4-FFF2-40B4-BE49-F238E27FC236}">
                <a16:creationId xmlns:a16="http://schemas.microsoft.com/office/drawing/2014/main" id="{079CB414-F0B3-0CF5-F2CD-6BA4C6A0AD52}"/>
              </a:ext>
            </a:extLst>
          </p:cNvPr>
          <p:cNvSpPr/>
          <p:nvPr/>
        </p:nvSpPr>
        <p:spPr>
          <a:xfrm>
            <a:off x="556864" y="2729354"/>
            <a:ext cx="2804421" cy="234315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lvl="1" algn="ctr"/>
            <a:r>
              <a:rPr lang="en-GB" sz="2200" dirty="0">
                <a:solidFill>
                  <a:schemeClr val="tx1"/>
                </a:solidFill>
                <a:latin typeface="Oswald" panose="00000500000000000000" pitchFamily="2" charset="0"/>
              </a:rPr>
              <a:t>“I see the representation is value but it often feels like certain groups are undermined.” </a:t>
            </a:r>
          </a:p>
        </p:txBody>
      </p:sp>
    </p:spTree>
    <p:extLst>
      <p:ext uri="{BB962C8B-B14F-4D97-AF65-F5344CB8AC3E}">
        <p14:creationId xmlns:p14="http://schemas.microsoft.com/office/powerpoint/2010/main" val="1511454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a:extLst>
            <a:ext uri="{FF2B5EF4-FFF2-40B4-BE49-F238E27FC236}">
              <a16:creationId xmlns:a16="http://schemas.microsoft.com/office/drawing/2014/main" id="{A54C1DA9-E4E1-D4F3-191C-33DF2A0DD1E2}"/>
            </a:ext>
          </a:extLst>
        </p:cNvPr>
        <p:cNvGrpSpPr/>
        <p:nvPr/>
      </p:nvGrpSpPr>
      <p:grpSpPr>
        <a:xfrm>
          <a:off x="0" y="0"/>
          <a:ext cx="0" cy="0"/>
          <a:chOff x="0" y="0"/>
          <a:chExt cx="0" cy="0"/>
        </a:xfrm>
      </p:grpSpPr>
      <p:pic>
        <p:nvPicPr>
          <p:cNvPr id="371" name="Google Shape;371;p54">
            <a:extLst>
              <a:ext uri="{FF2B5EF4-FFF2-40B4-BE49-F238E27FC236}">
                <a16:creationId xmlns:a16="http://schemas.microsoft.com/office/drawing/2014/main" id="{1FA6B707-76F6-3844-89AD-4BC013175871}"/>
              </a:ext>
            </a:extLst>
          </p:cNvPr>
          <p:cNvPicPr preferRelativeResize="0"/>
          <p:nvPr/>
        </p:nvPicPr>
        <p:blipFill rotWithShape="1">
          <a:blip r:embed="rId3">
            <a:alphaModFix/>
          </a:blip>
          <a:srcRect/>
          <a:stretch/>
        </p:blipFill>
        <p:spPr>
          <a:xfrm rot="5400000">
            <a:off x="-249713" y="4177709"/>
            <a:ext cx="1165989" cy="765593"/>
          </a:xfrm>
          <a:prstGeom prst="rect">
            <a:avLst/>
          </a:prstGeom>
          <a:noFill/>
          <a:ln>
            <a:noFill/>
          </a:ln>
        </p:spPr>
      </p:pic>
      <p:graphicFrame>
        <p:nvGraphicFramePr>
          <p:cNvPr id="8" name="Table 7">
            <a:extLst>
              <a:ext uri="{FF2B5EF4-FFF2-40B4-BE49-F238E27FC236}">
                <a16:creationId xmlns:a16="http://schemas.microsoft.com/office/drawing/2014/main" id="{472F783F-64ED-4804-D780-5BA75F8E8F22}"/>
              </a:ext>
            </a:extLst>
          </p:cNvPr>
          <p:cNvGraphicFramePr>
            <a:graphicFrameLocks noGrp="1"/>
          </p:cNvGraphicFramePr>
          <p:nvPr>
            <p:extLst>
              <p:ext uri="{D42A27DB-BD31-4B8C-83A1-F6EECF244321}">
                <p14:modId xmlns:p14="http://schemas.microsoft.com/office/powerpoint/2010/main" val="1049339131"/>
              </p:ext>
            </p:extLst>
          </p:nvPr>
        </p:nvGraphicFramePr>
        <p:xfrm>
          <a:off x="665019" y="649144"/>
          <a:ext cx="7762903" cy="3984652"/>
        </p:xfrm>
        <a:graphic>
          <a:graphicData uri="http://schemas.openxmlformats.org/drawingml/2006/table">
            <a:tbl>
              <a:tblPr firstRow="1" bandRow="1">
                <a:tableStyleId>{5C22544A-7EE6-4342-B048-85BDC9FD1C3A}</a:tableStyleId>
              </a:tblPr>
              <a:tblGrid>
                <a:gridCol w="3757681">
                  <a:extLst>
                    <a:ext uri="{9D8B030D-6E8A-4147-A177-3AD203B41FA5}">
                      <a16:colId xmlns:a16="http://schemas.microsoft.com/office/drawing/2014/main" val="814842902"/>
                    </a:ext>
                  </a:extLst>
                </a:gridCol>
                <a:gridCol w="1459514">
                  <a:extLst>
                    <a:ext uri="{9D8B030D-6E8A-4147-A177-3AD203B41FA5}">
                      <a16:colId xmlns:a16="http://schemas.microsoft.com/office/drawing/2014/main" val="1854822388"/>
                    </a:ext>
                  </a:extLst>
                </a:gridCol>
                <a:gridCol w="1272854">
                  <a:extLst>
                    <a:ext uri="{9D8B030D-6E8A-4147-A177-3AD203B41FA5}">
                      <a16:colId xmlns:a16="http://schemas.microsoft.com/office/drawing/2014/main" val="3862397776"/>
                    </a:ext>
                  </a:extLst>
                </a:gridCol>
                <a:gridCol w="1272854">
                  <a:extLst>
                    <a:ext uri="{9D8B030D-6E8A-4147-A177-3AD203B41FA5}">
                      <a16:colId xmlns:a16="http://schemas.microsoft.com/office/drawing/2014/main" val="3079123517"/>
                    </a:ext>
                  </a:extLst>
                </a:gridCol>
              </a:tblGrid>
              <a:tr h="275122">
                <a:tc>
                  <a:txBody>
                    <a:bodyPr/>
                    <a:lstStyle/>
                    <a:p>
                      <a:pPr algn="ctr">
                        <a:lnSpc>
                          <a:spcPct val="107000"/>
                        </a:lnSpc>
                        <a:spcAft>
                          <a:spcPts val="800"/>
                        </a:spcAft>
                        <a:buNone/>
                      </a:pPr>
                      <a:r>
                        <a:rPr lang="en-GB" sz="1100" b="1"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KPI Objective</a:t>
                      </a:r>
                    </a:p>
                  </a:txBody>
                  <a:tcPr marL="63296" marR="63296" marT="31648" marB="31648" anchor="ctr">
                    <a:solidFill>
                      <a:schemeClr val="bg2"/>
                    </a:solidFill>
                  </a:tcPr>
                </a:tc>
                <a:tc>
                  <a:txBody>
                    <a:bodyPr/>
                    <a:lstStyle/>
                    <a:p>
                      <a:pPr algn="ctr">
                        <a:lnSpc>
                          <a:spcPct val="107000"/>
                        </a:lnSpc>
                        <a:spcAft>
                          <a:spcPts val="800"/>
                        </a:spcAft>
                        <a:buNone/>
                      </a:pPr>
                      <a:r>
                        <a:rPr lang="en-GB" sz="1100" b="1"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RYU 2025</a:t>
                      </a:r>
                    </a:p>
                  </a:txBody>
                  <a:tcPr marL="63296" marR="63296" marT="31648" marB="31648" anchor="ctr">
                    <a:solidFill>
                      <a:schemeClr val="bg2"/>
                    </a:solidFill>
                  </a:tcPr>
                </a:tc>
                <a:tc>
                  <a:txBody>
                    <a:bodyPr/>
                    <a:lstStyle/>
                    <a:p>
                      <a:pPr algn="ctr">
                        <a:lnSpc>
                          <a:spcPct val="107000"/>
                        </a:lnSpc>
                        <a:spcAft>
                          <a:spcPts val="800"/>
                        </a:spcAft>
                        <a:buNone/>
                      </a:pPr>
                      <a:r>
                        <a:rPr lang="en-GB" sz="1100" b="1"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RYU 2026</a:t>
                      </a:r>
                    </a:p>
                  </a:txBody>
                  <a:tcPr marL="63296" marR="63296" marT="31648" marB="31648" anchor="ctr">
                    <a:solidFill>
                      <a:schemeClr val="bg2"/>
                    </a:solidFill>
                  </a:tcPr>
                </a:tc>
                <a:tc>
                  <a:txBody>
                    <a:bodyPr/>
                    <a:lstStyle/>
                    <a:p>
                      <a:pPr algn="ctr">
                        <a:lnSpc>
                          <a:spcPct val="107000"/>
                        </a:lnSpc>
                        <a:spcAft>
                          <a:spcPts val="800"/>
                        </a:spcAft>
                        <a:buNone/>
                      </a:pPr>
                      <a:r>
                        <a:rPr lang="en-GB" sz="1100" b="1"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Target 2027 </a:t>
                      </a:r>
                    </a:p>
                  </a:txBody>
                  <a:tcPr marL="0" marR="0" marT="0" marB="0" anchor="ctr">
                    <a:solidFill>
                      <a:schemeClr val="bg2"/>
                    </a:solidFill>
                  </a:tcPr>
                </a:tc>
                <a:extLst>
                  <a:ext uri="{0D108BD9-81ED-4DB2-BD59-A6C34878D82A}">
                    <a16:rowId xmlns:a16="http://schemas.microsoft.com/office/drawing/2014/main" val="2337308715"/>
                  </a:ext>
                </a:extLst>
              </a:tr>
              <a:tr h="484889">
                <a:tc>
                  <a:txBody>
                    <a:bodyPr/>
                    <a:lstStyle/>
                    <a:p>
                      <a:pP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I feel a sense of belonging to one or more communities at Royal Holloway</a:t>
                      </a:r>
                    </a:p>
                  </a:txBody>
                  <a:tcPr marL="65934" marR="65934" marT="65934" marB="65934" anchor="ctr">
                    <a:solidFill>
                      <a:schemeClr val="accent3"/>
                    </a:solidFill>
                  </a:tcPr>
                </a:tc>
                <a:tc>
                  <a:txBody>
                    <a:bodyPr/>
                    <a:lstStyle/>
                    <a:p>
                      <a:pPr algn="ct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87%</a:t>
                      </a:r>
                    </a:p>
                  </a:txBody>
                  <a:tcPr marL="65934" marR="65934" marT="65934" marB="65934" anchor="ctr">
                    <a:solidFill>
                      <a:schemeClr val="accent3"/>
                    </a:solidFill>
                  </a:tcPr>
                </a:tc>
                <a:tc>
                  <a:txBody>
                    <a:bodyPr/>
                    <a:lstStyle/>
                    <a:p>
                      <a:pPr algn="ctr">
                        <a:lnSpc>
                          <a:spcPct val="107000"/>
                        </a:lnSpc>
                        <a:buNone/>
                      </a:pPr>
                      <a:r>
                        <a:rPr lang="en-GB" sz="1100" kern="100" dirty="0">
                          <a:effectLst/>
                          <a:latin typeface="Roboto" panose="02000000000000000000" pitchFamily="2" charset="0"/>
                          <a:ea typeface="Roboto" panose="02000000000000000000" pitchFamily="2" charset="0"/>
                          <a:cs typeface="Roboto" panose="02000000000000000000" pitchFamily="2" charset="0"/>
                        </a:rPr>
                        <a:t>88%</a:t>
                      </a:r>
                    </a:p>
                  </a:txBody>
                  <a:tcPr marL="65934" marR="65934" marT="65934" marB="65934" anchor="ctr">
                    <a:solidFill>
                      <a:schemeClr val="accent3"/>
                    </a:solidFill>
                  </a:tcPr>
                </a:tc>
                <a:tc>
                  <a:txBody>
                    <a:bodyPr/>
                    <a:lstStyle/>
                    <a:p>
                      <a:pPr algn="ct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85% </a:t>
                      </a:r>
                    </a:p>
                  </a:txBody>
                  <a:tcPr marL="0" marR="0" marT="0" marB="0" anchor="ctr">
                    <a:solidFill>
                      <a:schemeClr val="accent3"/>
                    </a:solidFill>
                  </a:tcPr>
                </a:tc>
                <a:extLst>
                  <a:ext uri="{0D108BD9-81ED-4DB2-BD59-A6C34878D82A}">
                    <a16:rowId xmlns:a16="http://schemas.microsoft.com/office/drawing/2014/main" val="320739900"/>
                  </a:ext>
                </a:extLst>
              </a:tr>
              <a:tr h="456170">
                <a:tc>
                  <a:txBody>
                    <a:bodyPr/>
                    <a:lstStyle/>
                    <a:p>
                      <a:pP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The Students' Union represents me on the issues that matter to me</a:t>
                      </a:r>
                    </a:p>
                  </a:txBody>
                  <a:tcPr marL="65934" marR="65934" marT="65934" marB="65934" anchor="ctr">
                    <a:solidFill>
                      <a:schemeClr val="accent2"/>
                    </a:solidFill>
                  </a:tcPr>
                </a:tc>
                <a:tc>
                  <a:txBody>
                    <a:bodyPr/>
                    <a:lstStyle/>
                    <a:p>
                      <a:pPr algn="ctr">
                        <a:lnSpc>
                          <a:spcPct val="107000"/>
                        </a:lnSpc>
                        <a:spcAft>
                          <a:spcPts val="800"/>
                        </a:spcAft>
                        <a:buNone/>
                      </a:pPr>
                      <a:r>
                        <a:rPr lang="en-GB" sz="1100" kern="100">
                          <a:effectLst/>
                          <a:latin typeface="Roboto" panose="02000000000000000000" pitchFamily="2" charset="0"/>
                          <a:ea typeface="Roboto" panose="02000000000000000000" pitchFamily="2" charset="0"/>
                          <a:cs typeface="Roboto" panose="02000000000000000000" pitchFamily="2" charset="0"/>
                        </a:rPr>
                        <a:t>73%</a:t>
                      </a:r>
                    </a:p>
                  </a:txBody>
                  <a:tcPr marL="65934" marR="65934" marT="65934" marB="65934" anchor="ctr">
                    <a:solidFill>
                      <a:schemeClr val="accent2"/>
                    </a:solidFill>
                  </a:tcPr>
                </a:tc>
                <a:tc>
                  <a:txBody>
                    <a:bodyPr/>
                    <a:lstStyle/>
                    <a:p>
                      <a:pPr algn="ctr">
                        <a:lnSpc>
                          <a:spcPct val="107000"/>
                        </a:lnSpc>
                        <a:buNone/>
                      </a:pPr>
                      <a:r>
                        <a:rPr lang="en-GB" sz="1100" kern="100" dirty="0">
                          <a:effectLst/>
                          <a:latin typeface="Roboto" panose="02000000000000000000" pitchFamily="2" charset="0"/>
                          <a:ea typeface="Roboto" panose="02000000000000000000" pitchFamily="2" charset="0"/>
                          <a:cs typeface="Roboto" panose="02000000000000000000" pitchFamily="2" charset="0"/>
                        </a:rPr>
                        <a:t>75%</a:t>
                      </a:r>
                    </a:p>
                  </a:txBody>
                  <a:tcPr marL="65934" marR="65934" marT="65934" marB="65934" anchor="ctr">
                    <a:solidFill>
                      <a:schemeClr val="accent2"/>
                    </a:solidFill>
                  </a:tcPr>
                </a:tc>
                <a:tc>
                  <a:txBody>
                    <a:bodyPr/>
                    <a:lstStyle/>
                    <a:p>
                      <a:pPr algn="ct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90% </a:t>
                      </a:r>
                    </a:p>
                  </a:txBody>
                  <a:tcPr marL="0" marR="0" marT="0" marB="0" anchor="ctr">
                    <a:solidFill>
                      <a:schemeClr val="accent2"/>
                    </a:solidFill>
                  </a:tcPr>
                </a:tc>
                <a:extLst>
                  <a:ext uri="{0D108BD9-81ED-4DB2-BD59-A6C34878D82A}">
                    <a16:rowId xmlns:a16="http://schemas.microsoft.com/office/drawing/2014/main" val="71430735"/>
                  </a:ext>
                </a:extLst>
              </a:tr>
              <a:tr h="484889">
                <a:tc>
                  <a:txBody>
                    <a:bodyPr/>
                    <a:lstStyle/>
                    <a:p>
                      <a:pPr>
                        <a:buNone/>
                      </a:pPr>
                      <a:r>
                        <a:rPr lang="en-GB" sz="1100" dirty="0">
                          <a:effectLst/>
                          <a:latin typeface="Roboto" panose="02000000000000000000" pitchFamily="2" charset="0"/>
                          <a:ea typeface="Roboto" panose="02000000000000000000" pitchFamily="2" charset="0"/>
                          <a:cs typeface="Roboto" panose="02000000000000000000" pitchFamily="2" charset="0"/>
                        </a:rPr>
                        <a:t>The Students' Union actively seeks out and engages students on their opinions</a:t>
                      </a:r>
                    </a:p>
                  </a:txBody>
                  <a:tcPr marL="76200" marR="76200" marT="76200" marB="76200" anchor="ctr">
                    <a:solidFill>
                      <a:schemeClr val="accent2"/>
                    </a:solidFill>
                  </a:tcPr>
                </a:tc>
                <a:tc>
                  <a:txBody>
                    <a:bodyPr/>
                    <a:lstStyle/>
                    <a:p>
                      <a:pPr algn="ctr">
                        <a:lnSpc>
                          <a:spcPct val="107000"/>
                        </a:lnSpc>
                        <a:spcAft>
                          <a:spcPts val="800"/>
                        </a:spcAft>
                        <a:buNone/>
                      </a:pPr>
                      <a:r>
                        <a:rPr lang="en-GB" sz="11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86% interacted or engaged with student leaders and/or campaigns</a:t>
                      </a:r>
                    </a:p>
                  </a:txBody>
                  <a:tcPr marL="65934" marR="65934" marT="65934" marB="65934" anchor="ctr">
                    <a:solidFill>
                      <a:schemeClr val="accent2"/>
                    </a:solidFill>
                  </a:tcPr>
                </a:tc>
                <a:tc>
                  <a:txBody>
                    <a:bodyPr/>
                    <a:lstStyle/>
                    <a:p>
                      <a:pPr algn="ctr">
                        <a:lnSpc>
                          <a:spcPct val="107000"/>
                        </a:lnSpc>
                        <a:buNone/>
                      </a:pPr>
                      <a:r>
                        <a:rPr lang="en-GB" sz="11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91% interacted or engaged with student leaders and/or campaigns</a:t>
                      </a:r>
                    </a:p>
                  </a:txBody>
                  <a:tcPr marL="65934" marR="65934" marT="65934" marB="65934" anchor="ctr">
                    <a:solidFill>
                      <a:schemeClr val="accent2"/>
                    </a:solidFill>
                  </a:tcPr>
                </a:tc>
                <a:tc>
                  <a:txBody>
                    <a:bodyPr/>
                    <a:lstStyle/>
                    <a:p>
                      <a:pPr algn="ctr">
                        <a:lnSpc>
                          <a:spcPct val="107000"/>
                        </a:lnSpc>
                        <a:spcAft>
                          <a:spcPts val="800"/>
                        </a:spcAft>
                        <a:buNone/>
                      </a:pPr>
                      <a:r>
                        <a:rPr lang="en-GB" sz="1100" kern="100" dirty="0">
                          <a:solidFill>
                            <a:schemeClr val="tx1"/>
                          </a:solidFill>
                          <a:effectLst/>
                          <a:latin typeface="Roboto" panose="02000000000000000000" pitchFamily="2" charset="0"/>
                          <a:ea typeface="Roboto" panose="02000000000000000000" pitchFamily="2" charset="0"/>
                          <a:cs typeface="Roboto" panose="02000000000000000000" pitchFamily="2" charset="0"/>
                        </a:rPr>
                        <a:t>90% </a:t>
                      </a:r>
                    </a:p>
                  </a:txBody>
                  <a:tcPr marL="0" marR="0" marT="0" marB="0" anchor="ctr">
                    <a:solidFill>
                      <a:schemeClr val="accent2"/>
                    </a:solidFill>
                  </a:tcPr>
                </a:tc>
                <a:extLst>
                  <a:ext uri="{0D108BD9-81ED-4DB2-BD59-A6C34878D82A}">
                    <a16:rowId xmlns:a16="http://schemas.microsoft.com/office/drawing/2014/main" val="1044011760"/>
                  </a:ext>
                </a:extLst>
              </a:tr>
              <a:tr h="275588">
                <a:tc>
                  <a:txBody>
                    <a:bodyPr/>
                    <a:lstStyle/>
                    <a:p>
                      <a:pP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The Students' Union makes student life better at Royal Holloway.</a:t>
                      </a:r>
                    </a:p>
                  </a:txBody>
                  <a:tcPr marL="65934" marR="65934" marT="65934" marB="65934" anchor="ctr">
                    <a:solidFill>
                      <a:schemeClr val="accent1"/>
                    </a:solidFill>
                  </a:tcPr>
                </a:tc>
                <a:tc>
                  <a:txBody>
                    <a:bodyPr/>
                    <a:lstStyle/>
                    <a:p>
                      <a:pPr algn="ct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86%</a:t>
                      </a:r>
                    </a:p>
                  </a:txBody>
                  <a:tcPr marL="65934" marR="65934" marT="65934" marB="65934" anchor="ctr">
                    <a:solidFill>
                      <a:schemeClr val="accent1"/>
                    </a:solidFill>
                  </a:tcPr>
                </a:tc>
                <a:tc>
                  <a:txBody>
                    <a:bodyPr/>
                    <a:lstStyle/>
                    <a:p>
                      <a:pPr algn="ctr">
                        <a:lnSpc>
                          <a:spcPct val="107000"/>
                        </a:lnSpc>
                        <a:buNone/>
                      </a:pPr>
                      <a:r>
                        <a:rPr lang="en-GB" sz="1100" kern="100" dirty="0">
                          <a:effectLst/>
                          <a:latin typeface="Roboto" panose="02000000000000000000" pitchFamily="2" charset="0"/>
                          <a:ea typeface="Roboto" panose="02000000000000000000" pitchFamily="2" charset="0"/>
                          <a:cs typeface="Roboto" panose="02000000000000000000" pitchFamily="2" charset="0"/>
                        </a:rPr>
                        <a:t>86%</a:t>
                      </a:r>
                    </a:p>
                  </a:txBody>
                  <a:tcPr marL="65934" marR="65934" marT="65934" marB="65934" anchor="ctr">
                    <a:solidFill>
                      <a:schemeClr val="accent1"/>
                    </a:solidFill>
                  </a:tcPr>
                </a:tc>
                <a:tc>
                  <a:txBody>
                    <a:bodyPr/>
                    <a:lstStyle/>
                    <a:p>
                      <a:pPr algn="ct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 90%</a:t>
                      </a:r>
                    </a:p>
                  </a:txBody>
                  <a:tcPr marL="0" marR="0" marT="0" marB="0" anchor="ctr">
                    <a:solidFill>
                      <a:schemeClr val="accent1"/>
                    </a:solidFill>
                  </a:tcPr>
                </a:tc>
                <a:extLst>
                  <a:ext uri="{0D108BD9-81ED-4DB2-BD59-A6C34878D82A}">
                    <a16:rowId xmlns:a16="http://schemas.microsoft.com/office/drawing/2014/main" val="4018021284"/>
                  </a:ext>
                </a:extLst>
              </a:tr>
              <a:tr h="403549">
                <a:tc>
                  <a:txBody>
                    <a:bodyPr/>
                    <a:lstStyle/>
                    <a:p>
                      <a:pP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I am satisfied with the Students’ Union at Royal Holloway</a:t>
                      </a:r>
                    </a:p>
                  </a:txBody>
                  <a:tcPr marL="65934" marR="65934" marT="65934" marB="65934" anchor="ctr">
                    <a:solidFill>
                      <a:schemeClr val="accent1"/>
                    </a:solidFill>
                  </a:tcPr>
                </a:tc>
                <a:tc>
                  <a:txBody>
                    <a:bodyPr/>
                    <a:lstStyle/>
                    <a:p>
                      <a:pPr algn="ct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84%</a:t>
                      </a:r>
                    </a:p>
                  </a:txBody>
                  <a:tcPr marL="65934" marR="65934" marT="65934" marB="65934" anchor="ctr">
                    <a:solidFill>
                      <a:schemeClr val="accent1"/>
                    </a:solidFill>
                  </a:tcPr>
                </a:tc>
                <a:tc>
                  <a:txBody>
                    <a:bodyPr/>
                    <a:lstStyle/>
                    <a:p>
                      <a:pPr algn="ctr">
                        <a:lnSpc>
                          <a:spcPct val="107000"/>
                        </a:lnSpc>
                        <a:buNone/>
                      </a:pPr>
                      <a:r>
                        <a:rPr lang="en-GB" sz="1100" kern="100" dirty="0">
                          <a:effectLst/>
                          <a:latin typeface="Roboto" panose="02000000000000000000" pitchFamily="2" charset="0"/>
                          <a:ea typeface="Roboto" panose="02000000000000000000" pitchFamily="2" charset="0"/>
                          <a:cs typeface="Roboto" panose="02000000000000000000" pitchFamily="2" charset="0"/>
                        </a:rPr>
                        <a:t>82%</a:t>
                      </a:r>
                    </a:p>
                  </a:txBody>
                  <a:tcPr marL="65934" marR="65934" marT="65934" marB="65934" anchor="ctr">
                    <a:solidFill>
                      <a:schemeClr val="accent1"/>
                    </a:solidFill>
                  </a:tcPr>
                </a:tc>
                <a:tc>
                  <a:txBody>
                    <a:bodyPr/>
                    <a:lstStyle/>
                    <a:p>
                      <a:pPr algn="ct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90%</a:t>
                      </a:r>
                    </a:p>
                  </a:txBody>
                  <a:tcPr marL="0" marR="0" marT="0" marB="0" anchor="ctr">
                    <a:solidFill>
                      <a:schemeClr val="accent1"/>
                    </a:solidFill>
                  </a:tcPr>
                </a:tc>
                <a:extLst>
                  <a:ext uri="{0D108BD9-81ED-4DB2-BD59-A6C34878D82A}">
                    <a16:rowId xmlns:a16="http://schemas.microsoft.com/office/drawing/2014/main" val="4270889305"/>
                  </a:ext>
                </a:extLst>
              </a:tr>
              <a:tr h="403549">
                <a:tc>
                  <a:txBody>
                    <a:bodyPr/>
                    <a:lstStyle/>
                    <a:p>
                      <a:pP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I know how the Students' Union works and how decisions are made.</a:t>
                      </a:r>
                    </a:p>
                  </a:txBody>
                  <a:tcPr marL="65934" marR="65934" marT="65934" marB="65934" anchor="ctr">
                    <a:solidFill>
                      <a:schemeClr val="accent1"/>
                    </a:solidFill>
                  </a:tcPr>
                </a:tc>
                <a:tc>
                  <a:txBody>
                    <a:bodyPr/>
                    <a:lstStyle/>
                    <a:p>
                      <a:pPr algn="ct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66%</a:t>
                      </a:r>
                    </a:p>
                  </a:txBody>
                  <a:tcPr marL="65934" marR="65934" marT="65934" marB="65934" anchor="ctr">
                    <a:solidFill>
                      <a:schemeClr val="accent1"/>
                    </a:solidFill>
                  </a:tcPr>
                </a:tc>
                <a:tc>
                  <a:txBody>
                    <a:bodyPr/>
                    <a:lstStyle/>
                    <a:p>
                      <a:pPr algn="ctr">
                        <a:lnSpc>
                          <a:spcPct val="107000"/>
                        </a:lnSpc>
                        <a:buNone/>
                      </a:pPr>
                      <a:r>
                        <a:rPr lang="en-GB" sz="1100" kern="100" dirty="0">
                          <a:effectLst/>
                          <a:latin typeface="Roboto" panose="02000000000000000000" pitchFamily="2" charset="0"/>
                          <a:ea typeface="Roboto" panose="02000000000000000000" pitchFamily="2" charset="0"/>
                          <a:cs typeface="Roboto" panose="02000000000000000000" pitchFamily="2" charset="0"/>
                        </a:rPr>
                        <a:t>68%</a:t>
                      </a:r>
                    </a:p>
                  </a:txBody>
                  <a:tcPr marL="65934" marR="65934" marT="65934" marB="65934" anchor="ctr">
                    <a:solidFill>
                      <a:schemeClr val="accent1"/>
                    </a:solidFill>
                  </a:tcPr>
                </a:tc>
                <a:tc>
                  <a:txBody>
                    <a:bodyPr/>
                    <a:lstStyle/>
                    <a:p>
                      <a:pPr algn="ct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80%</a:t>
                      </a:r>
                    </a:p>
                  </a:txBody>
                  <a:tcPr marL="0" marR="0" marT="0" marB="0" anchor="ctr">
                    <a:solidFill>
                      <a:schemeClr val="accent1"/>
                    </a:solidFill>
                  </a:tcPr>
                </a:tc>
                <a:extLst>
                  <a:ext uri="{0D108BD9-81ED-4DB2-BD59-A6C34878D82A}">
                    <a16:rowId xmlns:a16="http://schemas.microsoft.com/office/drawing/2014/main" val="3697474943"/>
                  </a:ext>
                </a:extLst>
              </a:tr>
              <a:tr h="403549">
                <a:tc>
                  <a:txBody>
                    <a:bodyPr/>
                    <a:lstStyle/>
                    <a:p>
                      <a:pPr>
                        <a:lnSpc>
                          <a:spcPct val="107000"/>
                        </a:lnSpc>
                        <a:spcAft>
                          <a:spcPts val="800"/>
                        </a:spcAft>
                        <a:buNone/>
                      </a:pPr>
                      <a:r>
                        <a:rPr lang="en-GB" sz="11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I am kept well informed about what the Students' Union does.</a:t>
                      </a:r>
                      <a:endParaRPr lang="en-GB" sz="1100" kern="100" dirty="0">
                        <a:effectLst/>
                        <a:latin typeface="Roboto" panose="02000000000000000000" pitchFamily="2" charset="0"/>
                        <a:ea typeface="Roboto" panose="02000000000000000000" pitchFamily="2" charset="0"/>
                        <a:cs typeface="Roboto" panose="02000000000000000000" pitchFamily="2" charset="0"/>
                      </a:endParaRPr>
                    </a:p>
                  </a:txBody>
                  <a:tcPr marL="95250" marR="95250" marT="95250" marB="95250" anchor="ctr">
                    <a:solidFill>
                      <a:schemeClr val="accent1"/>
                    </a:solidFill>
                  </a:tcPr>
                </a:tc>
                <a:tc>
                  <a:txBody>
                    <a:bodyPr/>
                    <a:lstStyle/>
                    <a:p>
                      <a:pPr algn="ct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87%</a:t>
                      </a:r>
                    </a:p>
                  </a:txBody>
                  <a:tcPr marL="65934" marR="65934" marT="65934" marB="65934" anchor="ctr">
                    <a:solidFill>
                      <a:schemeClr val="accent1"/>
                    </a:solidFill>
                  </a:tcPr>
                </a:tc>
                <a:tc>
                  <a:txBody>
                    <a:bodyPr/>
                    <a:lstStyle/>
                    <a:p>
                      <a:pPr algn="ctr">
                        <a:lnSpc>
                          <a:spcPct val="107000"/>
                        </a:lnSpc>
                        <a:buNone/>
                      </a:pPr>
                      <a:r>
                        <a:rPr lang="en-GB" sz="1100" kern="100" dirty="0">
                          <a:effectLst/>
                          <a:latin typeface="Roboto" panose="02000000000000000000" pitchFamily="2" charset="0"/>
                          <a:ea typeface="Roboto" panose="02000000000000000000" pitchFamily="2" charset="0"/>
                          <a:cs typeface="Roboto" panose="02000000000000000000" pitchFamily="2" charset="0"/>
                        </a:rPr>
                        <a:t>86%</a:t>
                      </a:r>
                    </a:p>
                  </a:txBody>
                  <a:tcPr marL="65934" marR="65934" marT="65934" marB="65934" anchor="ctr">
                    <a:solidFill>
                      <a:schemeClr val="accent1"/>
                    </a:solidFill>
                  </a:tcPr>
                </a:tc>
                <a:tc>
                  <a:txBody>
                    <a:bodyPr/>
                    <a:lstStyle/>
                    <a:p>
                      <a:pPr algn="ctr">
                        <a:lnSpc>
                          <a:spcPct val="107000"/>
                        </a:lnSpc>
                        <a:spcAft>
                          <a:spcPts val="800"/>
                        </a:spcAft>
                        <a:buNone/>
                      </a:pPr>
                      <a:r>
                        <a:rPr lang="en-GB" sz="1100" kern="100" dirty="0">
                          <a:effectLst/>
                          <a:latin typeface="Roboto" panose="02000000000000000000" pitchFamily="2" charset="0"/>
                          <a:ea typeface="Roboto" panose="02000000000000000000" pitchFamily="2" charset="0"/>
                          <a:cs typeface="Roboto" panose="02000000000000000000" pitchFamily="2" charset="0"/>
                        </a:rPr>
                        <a:t>85%</a:t>
                      </a:r>
                    </a:p>
                  </a:txBody>
                  <a:tcPr marL="0" marR="0" marT="0" marB="0" anchor="ctr">
                    <a:solidFill>
                      <a:schemeClr val="accent1"/>
                    </a:solidFill>
                  </a:tcPr>
                </a:tc>
                <a:extLst>
                  <a:ext uri="{0D108BD9-81ED-4DB2-BD59-A6C34878D82A}">
                    <a16:rowId xmlns:a16="http://schemas.microsoft.com/office/drawing/2014/main" val="2727157747"/>
                  </a:ext>
                </a:extLst>
              </a:tr>
            </a:tbl>
          </a:graphicData>
        </a:graphic>
      </p:graphicFrame>
      <p:sp>
        <p:nvSpPr>
          <p:cNvPr id="13" name="TextBox 12">
            <a:extLst>
              <a:ext uri="{FF2B5EF4-FFF2-40B4-BE49-F238E27FC236}">
                <a16:creationId xmlns:a16="http://schemas.microsoft.com/office/drawing/2014/main" id="{D825BF89-B1E8-2BA1-E770-19E50776A51B}"/>
              </a:ext>
            </a:extLst>
          </p:cNvPr>
          <p:cNvSpPr txBox="1"/>
          <p:nvPr/>
        </p:nvSpPr>
        <p:spPr>
          <a:xfrm>
            <a:off x="716078" y="134672"/>
            <a:ext cx="6671693" cy="597087"/>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GB" sz="4100" b="0" i="0" u="none" strike="noStrike" kern="0" cap="none" spc="0" normalizeH="0" baseline="0" noProof="0" dirty="0">
                <a:ln>
                  <a:noFill/>
                </a:ln>
                <a:solidFill>
                  <a:srgbClr val="000000"/>
                </a:solidFill>
                <a:effectLst/>
                <a:uLnTx/>
                <a:uFillTx/>
                <a:latin typeface="Oswald SemiBold"/>
                <a:ea typeface="Oswald SemiBold"/>
                <a:cs typeface="Oswald SemiBold"/>
                <a:sym typeface="Oswald SemiBold"/>
              </a:rPr>
              <a:t>KPI Ratings: All Respondents</a:t>
            </a:r>
          </a:p>
        </p:txBody>
      </p:sp>
      <p:sp>
        <p:nvSpPr>
          <p:cNvPr id="2" name="Rectangle 1">
            <a:extLst>
              <a:ext uri="{FF2B5EF4-FFF2-40B4-BE49-F238E27FC236}">
                <a16:creationId xmlns:a16="http://schemas.microsoft.com/office/drawing/2014/main" id="{09191FD1-7B34-9A77-7233-0385DAA19CEF}"/>
              </a:ext>
            </a:extLst>
          </p:cNvPr>
          <p:cNvSpPr/>
          <p:nvPr/>
        </p:nvSpPr>
        <p:spPr>
          <a:xfrm>
            <a:off x="840242" y="4701438"/>
            <a:ext cx="307182" cy="271463"/>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2F946FD5-A7C5-15CB-9B7C-509E0BD4CF2C}"/>
              </a:ext>
            </a:extLst>
          </p:cNvPr>
          <p:cNvSpPr/>
          <p:nvPr/>
        </p:nvSpPr>
        <p:spPr>
          <a:xfrm>
            <a:off x="3898332" y="4714877"/>
            <a:ext cx="307182" cy="27146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A8587A4-D2E4-2A3F-8581-FF5C45AB8B71}"/>
              </a:ext>
            </a:extLst>
          </p:cNvPr>
          <p:cNvSpPr/>
          <p:nvPr/>
        </p:nvSpPr>
        <p:spPr>
          <a:xfrm>
            <a:off x="6649240" y="4672115"/>
            <a:ext cx="307182" cy="2714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A5F188B-7DB3-38CB-D745-29309FE24CA0}"/>
              </a:ext>
            </a:extLst>
          </p:cNvPr>
          <p:cNvSpPr txBox="1"/>
          <p:nvPr/>
        </p:nvSpPr>
        <p:spPr>
          <a:xfrm>
            <a:off x="1147424" y="4718435"/>
            <a:ext cx="2403020" cy="261610"/>
          </a:xfrm>
          <a:prstGeom prst="rect">
            <a:avLst/>
          </a:prstGeom>
          <a:noFill/>
        </p:spPr>
        <p:txBody>
          <a:bodyPr wrap="square">
            <a:spAutoFit/>
          </a:bodyPr>
          <a:lstStyle/>
          <a:p>
            <a:r>
              <a:rPr lang="en-GB" sz="1100" dirty="0">
                <a:solidFill>
                  <a:schemeClr val="tx1"/>
                </a:solidFill>
                <a:latin typeface="Oswald SemiBold" panose="00000700000000000000" pitchFamily="2" charset="0"/>
                <a:ea typeface="Roboto" panose="02000000000000000000" pitchFamily="2" charset="0"/>
                <a:cs typeface="Roboto" panose="02000000000000000000" pitchFamily="2" charset="0"/>
              </a:rPr>
              <a:t>Building Communities for All Students</a:t>
            </a:r>
          </a:p>
        </p:txBody>
      </p:sp>
      <p:sp>
        <p:nvSpPr>
          <p:cNvPr id="9" name="TextBox 8">
            <a:extLst>
              <a:ext uri="{FF2B5EF4-FFF2-40B4-BE49-F238E27FC236}">
                <a16:creationId xmlns:a16="http://schemas.microsoft.com/office/drawing/2014/main" id="{B1EA1D7B-A026-F022-DC43-0930F8211420}"/>
              </a:ext>
            </a:extLst>
          </p:cNvPr>
          <p:cNvSpPr txBox="1"/>
          <p:nvPr/>
        </p:nvSpPr>
        <p:spPr>
          <a:xfrm>
            <a:off x="4205514" y="4633796"/>
            <a:ext cx="2095838" cy="430887"/>
          </a:xfrm>
          <a:prstGeom prst="rect">
            <a:avLst/>
          </a:prstGeom>
          <a:noFill/>
        </p:spPr>
        <p:txBody>
          <a:bodyPr wrap="square">
            <a:spAutoFit/>
          </a:bodyPr>
          <a:lstStyle/>
          <a:p>
            <a:r>
              <a:rPr lang="en-GB" sz="1100" dirty="0">
                <a:solidFill>
                  <a:schemeClr val="tx1"/>
                </a:solidFill>
                <a:latin typeface="Oswald SemiBold" panose="00000700000000000000" pitchFamily="2" charset="0"/>
                <a:ea typeface="Roboto" panose="02000000000000000000" pitchFamily="2" charset="0"/>
                <a:cs typeface="Roboto" panose="02000000000000000000" pitchFamily="2" charset="0"/>
              </a:rPr>
              <a:t>Building Stronger Student Voice </a:t>
            </a:r>
          </a:p>
          <a:p>
            <a:r>
              <a:rPr lang="en-GB" sz="1100" dirty="0">
                <a:solidFill>
                  <a:schemeClr val="tx1"/>
                </a:solidFill>
                <a:latin typeface="Oswald SemiBold" panose="00000700000000000000" pitchFamily="2" charset="0"/>
                <a:ea typeface="Roboto" panose="02000000000000000000" pitchFamily="2" charset="0"/>
                <a:cs typeface="Roboto" panose="02000000000000000000" pitchFamily="2" charset="0"/>
              </a:rPr>
              <a:t>and Representation</a:t>
            </a:r>
          </a:p>
        </p:txBody>
      </p:sp>
      <p:sp>
        <p:nvSpPr>
          <p:cNvPr id="16" name="TextBox 15">
            <a:extLst>
              <a:ext uri="{FF2B5EF4-FFF2-40B4-BE49-F238E27FC236}">
                <a16:creationId xmlns:a16="http://schemas.microsoft.com/office/drawing/2014/main" id="{A51E180A-8392-31A9-B209-83190418E1B6}"/>
              </a:ext>
            </a:extLst>
          </p:cNvPr>
          <p:cNvSpPr txBox="1"/>
          <p:nvPr/>
        </p:nvSpPr>
        <p:spPr>
          <a:xfrm>
            <a:off x="6956422" y="4677041"/>
            <a:ext cx="4611290" cy="261610"/>
          </a:xfrm>
          <a:prstGeom prst="rect">
            <a:avLst/>
          </a:prstGeom>
          <a:noFill/>
        </p:spPr>
        <p:txBody>
          <a:bodyPr wrap="square">
            <a:spAutoFit/>
          </a:bodyPr>
          <a:lstStyle/>
          <a:p>
            <a:r>
              <a:rPr lang="en-GB" sz="1100" dirty="0">
                <a:solidFill>
                  <a:schemeClr val="tx1"/>
                </a:solidFill>
                <a:latin typeface="Oswald SemiBold" panose="00000700000000000000" pitchFamily="2" charset="0"/>
                <a:ea typeface="Roboto" panose="02000000000000000000" pitchFamily="2" charset="0"/>
                <a:cs typeface="Roboto" panose="02000000000000000000" pitchFamily="2" charset="0"/>
              </a:rPr>
              <a:t>General KPI</a:t>
            </a:r>
          </a:p>
        </p:txBody>
      </p:sp>
    </p:spTree>
    <p:extLst>
      <p:ext uri="{BB962C8B-B14F-4D97-AF65-F5344CB8AC3E}">
        <p14:creationId xmlns:p14="http://schemas.microsoft.com/office/powerpoint/2010/main" val="3579098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22;p58">
            <a:extLst>
              <a:ext uri="{FF2B5EF4-FFF2-40B4-BE49-F238E27FC236}">
                <a16:creationId xmlns:a16="http://schemas.microsoft.com/office/drawing/2014/main" id="{67A56FCE-A3F2-BE79-A2AB-849D0EF47292}"/>
              </a:ext>
            </a:extLst>
          </p:cNvPr>
          <p:cNvSpPr txBox="1"/>
          <p:nvPr/>
        </p:nvSpPr>
        <p:spPr>
          <a:xfrm>
            <a:off x="639473" y="351462"/>
            <a:ext cx="7292583" cy="780183"/>
          </a:xfrm>
          <a:prstGeom prst="rect">
            <a:avLst/>
          </a:prstGeom>
          <a:noFill/>
          <a:ln>
            <a:noFill/>
          </a:ln>
        </p:spPr>
        <p:txBody>
          <a:bodyPr spcFirstLastPara="1" wrap="square" lIns="68575" tIns="34275" rIns="68575" bIns="34275" anchor="t" anchorCtr="0">
            <a:spAutoFit/>
          </a:bodyPr>
          <a:lstStyle/>
          <a:p>
            <a:pPr marL="0" marR="0" lvl="0" indent="0" algn="l" rtl="0">
              <a:lnSpc>
                <a:spcPct val="70000"/>
              </a:lnSpc>
              <a:spcBef>
                <a:spcPts val="0"/>
              </a:spcBef>
              <a:spcAft>
                <a:spcPts val="0"/>
              </a:spcAft>
              <a:buNone/>
            </a:pPr>
            <a:r>
              <a:rPr lang="en" sz="6600" dirty="0">
                <a:solidFill>
                  <a:schemeClr val="dk1"/>
                </a:solidFill>
                <a:latin typeface="Oswald SemiBold"/>
                <a:ea typeface="Oswald SemiBold"/>
                <a:cs typeface="Oswald SemiBold"/>
                <a:sym typeface="Oswald SemiBold"/>
              </a:rPr>
              <a:t>Further information</a:t>
            </a:r>
            <a:endParaRPr sz="6600" dirty="0">
              <a:solidFill>
                <a:schemeClr val="dk1"/>
              </a:solidFill>
              <a:latin typeface="Oswald SemiBold"/>
              <a:ea typeface="Oswald SemiBold"/>
              <a:cs typeface="Oswald SemiBold"/>
              <a:sym typeface="Oswald SemiBold"/>
            </a:endParaRPr>
          </a:p>
        </p:txBody>
      </p:sp>
      <p:sp>
        <p:nvSpPr>
          <p:cNvPr id="6" name="Rectangle 5">
            <a:extLst>
              <a:ext uri="{FF2B5EF4-FFF2-40B4-BE49-F238E27FC236}">
                <a16:creationId xmlns:a16="http://schemas.microsoft.com/office/drawing/2014/main" id="{272ED115-63DB-D731-D2B4-A547F5142908}"/>
              </a:ext>
            </a:extLst>
          </p:cNvPr>
          <p:cNvSpPr/>
          <p:nvPr/>
        </p:nvSpPr>
        <p:spPr>
          <a:xfrm>
            <a:off x="691940" y="1245751"/>
            <a:ext cx="2028776" cy="174218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Full 2026 Rate Your Union Results will be shared on our website and social media account in Term One of the 2026-27 academic year.</a:t>
            </a:r>
          </a:p>
        </p:txBody>
      </p:sp>
      <p:pic>
        <p:nvPicPr>
          <p:cNvPr id="8" name="Picture 7" descr="A qr code on a white background&#10;&#10;AI-generated content may be incorrect.">
            <a:extLst>
              <a:ext uri="{FF2B5EF4-FFF2-40B4-BE49-F238E27FC236}">
                <a16:creationId xmlns:a16="http://schemas.microsoft.com/office/drawing/2014/main" id="{56DA3946-D9CA-ADDD-BBB5-AE548ED0D749}"/>
              </a:ext>
            </a:extLst>
          </p:cNvPr>
          <p:cNvPicPr>
            <a:picLocks noChangeAspect="1"/>
          </p:cNvPicPr>
          <p:nvPr/>
        </p:nvPicPr>
        <p:blipFill>
          <a:blip r:embed="rId2"/>
          <a:stretch>
            <a:fillRect/>
          </a:stretch>
        </p:blipFill>
        <p:spPr>
          <a:xfrm>
            <a:off x="2943922" y="1245751"/>
            <a:ext cx="3256156" cy="3256156"/>
          </a:xfrm>
          <a:prstGeom prst="rect">
            <a:avLst/>
          </a:prstGeom>
        </p:spPr>
      </p:pic>
      <p:sp>
        <p:nvSpPr>
          <p:cNvPr id="9" name="Arrow: Curved Left 8">
            <a:extLst>
              <a:ext uri="{FF2B5EF4-FFF2-40B4-BE49-F238E27FC236}">
                <a16:creationId xmlns:a16="http://schemas.microsoft.com/office/drawing/2014/main" id="{90539FC7-62EC-B6DC-2E16-AD29AF86AE10}"/>
              </a:ext>
            </a:extLst>
          </p:cNvPr>
          <p:cNvSpPr/>
          <p:nvPr/>
        </p:nvSpPr>
        <p:spPr>
          <a:xfrm>
            <a:off x="6565692" y="2241030"/>
            <a:ext cx="1761344" cy="1986196"/>
          </a:xfrm>
          <a:prstGeom prst="curvedLef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EE65835B-80DF-BD5B-2AB7-08B821BD1339}"/>
              </a:ext>
            </a:extLst>
          </p:cNvPr>
          <p:cNvSpPr txBox="1"/>
          <p:nvPr/>
        </p:nvSpPr>
        <p:spPr>
          <a:xfrm>
            <a:off x="6299137" y="1317005"/>
            <a:ext cx="2294454" cy="738664"/>
          </a:xfrm>
          <a:prstGeom prst="rect">
            <a:avLst/>
          </a:prstGeom>
          <a:noFill/>
        </p:spPr>
        <p:txBody>
          <a:bodyPr wrap="square" rtlCol="0">
            <a:spAutoFit/>
          </a:bodyPr>
          <a:lstStyle/>
          <a:p>
            <a:r>
              <a:rPr lang="en-GB" dirty="0">
                <a:latin typeface="Roboto" panose="02000000000000000000" pitchFamily="2" charset="0"/>
                <a:ea typeface="Roboto" panose="02000000000000000000" pitchFamily="2" charset="0"/>
                <a:cs typeface="Roboto" panose="02000000000000000000" pitchFamily="2" charset="0"/>
              </a:rPr>
              <a:t>Check out the 2025 Rate Your Union Results on our webpage!</a:t>
            </a:r>
          </a:p>
        </p:txBody>
      </p:sp>
    </p:spTree>
    <p:extLst>
      <p:ext uri="{BB962C8B-B14F-4D97-AF65-F5344CB8AC3E}">
        <p14:creationId xmlns:p14="http://schemas.microsoft.com/office/powerpoint/2010/main" val="50969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a:extLst>
            <a:ext uri="{FF2B5EF4-FFF2-40B4-BE49-F238E27FC236}">
              <a16:creationId xmlns:a16="http://schemas.microsoft.com/office/drawing/2014/main" id="{38129585-D32C-D917-F463-5F8DD5EF4B04}"/>
            </a:ext>
          </a:extLst>
        </p:cNvPr>
        <p:cNvGrpSpPr/>
        <p:nvPr/>
      </p:nvGrpSpPr>
      <p:grpSpPr>
        <a:xfrm>
          <a:off x="0" y="0"/>
          <a:ext cx="0" cy="0"/>
          <a:chOff x="0" y="0"/>
          <a:chExt cx="0" cy="0"/>
        </a:xfrm>
      </p:grpSpPr>
      <p:pic>
        <p:nvPicPr>
          <p:cNvPr id="272" name="Google Shape;272;p46" descr="A black and yellow striped sign&#10;&#10;AI-generated content may be incorrect.">
            <a:extLst>
              <a:ext uri="{FF2B5EF4-FFF2-40B4-BE49-F238E27FC236}">
                <a16:creationId xmlns:a16="http://schemas.microsoft.com/office/drawing/2014/main" id="{A5ABF0C6-9F06-1141-6CAD-3887C92CF825}"/>
              </a:ext>
            </a:extLst>
          </p:cNvPr>
          <p:cNvPicPr preferRelativeResize="0"/>
          <p:nvPr/>
        </p:nvPicPr>
        <p:blipFill rotWithShape="1">
          <a:blip r:embed="rId3">
            <a:alphaModFix/>
          </a:blip>
          <a:srcRect/>
          <a:stretch/>
        </p:blipFill>
        <p:spPr>
          <a:xfrm rot="-5400000">
            <a:off x="5250761" y="3679268"/>
            <a:ext cx="2651632" cy="524434"/>
          </a:xfrm>
          <a:prstGeom prst="rect">
            <a:avLst/>
          </a:prstGeom>
          <a:noFill/>
          <a:ln>
            <a:noFill/>
          </a:ln>
        </p:spPr>
      </p:pic>
      <p:sp>
        <p:nvSpPr>
          <p:cNvPr id="2" name="Google Shape;270;p46">
            <a:extLst>
              <a:ext uri="{FF2B5EF4-FFF2-40B4-BE49-F238E27FC236}">
                <a16:creationId xmlns:a16="http://schemas.microsoft.com/office/drawing/2014/main" id="{2E6F37CF-15DE-C01E-042C-5E5CFFBDFBA2}"/>
              </a:ext>
            </a:extLst>
          </p:cNvPr>
          <p:cNvSpPr txBox="1"/>
          <p:nvPr/>
        </p:nvSpPr>
        <p:spPr>
          <a:xfrm>
            <a:off x="6928974" y="1844023"/>
            <a:ext cx="2008770" cy="1509614"/>
          </a:xfrm>
          <a:prstGeom prst="rect">
            <a:avLst/>
          </a:prstGeom>
          <a:noFill/>
          <a:ln>
            <a:noFill/>
          </a:ln>
        </p:spPr>
        <p:txBody>
          <a:bodyPr spcFirstLastPara="1" wrap="square" lIns="68575" tIns="34275" rIns="68575" bIns="34275" anchor="t" anchorCtr="0">
            <a:spAutoFit/>
          </a:bodyPr>
          <a:lstStyle/>
          <a:p>
            <a:pPr marR="0" lvl="0" algn="l" rtl="0">
              <a:lnSpc>
                <a:spcPct val="130000"/>
              </a:lnSpc>
              <a:spcBef>
                <a:spcPts val="0"/>
              </a:spcBef>
              <a:spcAft>
                <a:spcPts val="0"/>
              </a:spcAft>
            </a:pPr>
            <a:r>
              <a:rPr lang="en-GB" sz="1800" dirty="0">
                <a:solidFill>
                  <a:schemeClr val="tx1"/>
                </a:solidFill>
                <a:latin typeface="Oswald SemiBold" panose="00000700000000000000" pitchFamily="2" charset="0"/>
                <a:ea typeface="Roboto"/>
                <a:cs typeface="Roboto"/>
                <a:sym typeface="Roboto"/>
              </a:rPr>
              <a:t>Please fill in the Equality and Diversity Monitoring </a:t>
            </a:r>
            <a:r>
              <a:rPr lang="en-GB" sz="1800">
                <a:solidFill>
                  <a:schemeClr val="tx1"/>
                </a:solidFill>
                <a:latin typeface="Oswald SemiBold" panose="00000700000000000000" pitchFamily="2" charset="0"/>
                <a:ea typeface="Roboto"/>
                <a:cs typeface="Roboto"/>
                <a:sym typeface="Roboto"/>
              </a:rPr>
              <a:t>Form for </a:t>
            </a:r>
            <a:r>
              <a:rPr lang="en-GB" sz="1800" dirty="0">
                <a:solidFill>
                  <a:schemeClr val="tx1"/>
                </a:solidFill>
                <a:latin typeface="Oswald SemiBold" panose="00000700000000000000" pitchFamily="2" charset="0"/>
                <a:ea typeface="Roboto"/>
                <a:cs typeface="Roboto"/>
                <a:sym typeface="Roboto"/>
              </a:rPr>
              <a:t>2026/27</a:t>
            </a:r>
            <a:endParaRPr sz="1800" dirty="0">
              <a:solidFill>
                <a:schemeClr val="tx1"/>
              </a:solidFill>
              <a:latin typeface="Oswald SemiBold" panose="00000700000000000000" pitchFamily="2" charset="0"/>
              <a:ea typeface="Roboto"/>
              <a:cs typeface="Roboto"/>
              <a:sym typeface="Roboto"/>
            </a:endParaRPr>
          </a:p>
        </p:txBody>
      </p:sp>
      <p:sp>
        <p:nvSpPr>
          <p:cNvPr id="3" name="Google Shape;266;p46">
            <a:extLst>
              <a:ext uri="{FF2B5EF4-FFF2-40B4-BE49-F238E27FC236}">
                <a16:creationId xmlns:a16="http://schemas.microsoft.com/office/drawing/2014/main" id="{6D74048A-9997-D623-42EC-8AC22A46A700}"/>
              </a:ext>
            </a:extLst>
          </p:cNvPr>
          <p:cNvSpPr txBox="1"/>
          <p:nvPr/>
        </p:nvSpPr>
        <p:spPr>
          <a:xfrm>
            <a:off x="433263" y="409160"/>
            <a:ext cx="2894329" cy="2285211"/>
          </a:xfrm>
          <a:prstGeom prst="rect">
            <a:avLst/>
          </a:prstGeom>
          <a:noFill/>
          <a:ln>
            <a:noFill/>
          </a:ln>
        </p:spPr>
        <p:txBody>
          <a:bodyPr spcFirstLastPara="1" wrap="square" lIns="68575" tIns="34275" rIns="68575" bIns="34275" anchor="t" anchorCtr="0">
            <a:spAutoFit/>
          </a:bodyPr>
          <a:lstStyle/>
          <a:p>
            <a:pPr marL="0" marR="0" lvl="0" indent="0" algn="l" rtl="0">
              <a:lnSpc>
                <a:spcPct val="80000"/>
              </a:lnSpc>
              <a:spcBef>
                <a:spcPts val="0"/>
              </a:spcBef>
              <a:spcAft>
                <a:spcPts val="0"/>
              </a:spcAft>
              <a:buNone/>
            </a:pPr>
            <a:r>
              <a:rPr lang="en-GB" sz="6000">
                <a:solidFill>
                  <a:schemeClr val="dk1"/>
                </a:solidFill>
                <a:latin typeface="Oswald SemiBold"/>
                <a:ea typeface="Oswald SemiBold"/>
                <a:cs typeface="Oswald SemiBold"/>
                <a:sym typeface="Oswald SemiBold"/>
              </a:rPr>
              <a:t>BEFORE WE START</a:t>
            </a:r>
            <a:endParaRPr sz="6000">
              <a:solidFill>
                <a:schemeClr val="dk1"/>
              </a:solidFill>
              <a:latin typeface="Oswald SemiBold"/>
              <a:ea typeface="Oswald SemiBold"/>
              <a:cs typeface="Oswald SemiBold"/>
              <a:sym typeface="Oswald SemiBold"/>
            </a:endParaRPr>
          </a:p>
        </p:txBody>
      </p:sp>
      <p:sp>
        <p:nvSpPr>
          <p:cNvPr id="7" name="Rectangle 6">
            <a:extLst>
              <a:ext uri="{FF2B5EF4-FFF2-40B4-BE49-F238E27FC236}">
                <a16:creationId xmlns:a16="http://schemas.microsoft.com/office/drawing/2014/main" id="{C00728E7-90F9-401C-1867-08F9C5A069E6}"/>
              </a:ext>
            </a:extLst>
          </p:cNvPr>
          <p:cNvSpPr/>
          <p:nvPr/>
        </p:nvSpPr>
        <p:spPr>
          <a:xfrm>
            <a:off x="123753" y="2894454"/>
            <a:ext cx="3478845" cy="135441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oogle Shape;159;p35" title="Asset 1.png">
            <a:extLst>
              <a:ext uri="{FF2B5EF4-FFF2-40B4-BE49-F238E27FC236}">
                <a16:creationId xmlns:a16="http://schemas.microsoft.com/office/drawing/2014/main" id="{291E9EDD-8952-A1DF-5B65-E25E37629849}"/>
              </a:ext>
            </a:extLst>
          </p:cNvPr>
          <p:cNvPicPr preferRelativeResize="0"/>
          <p:nvPr/>
        </p:nvPicPr>
        <p:blipFill>
          <a:blip r:embed="rId4">
            <a:alphaModFix/>
          </a:blip>
          <a:stretch>
            <a:fillRect/>
          </a:stretch>
        </p:blipFill>
        <p:spPr>
          <a:xfrm>
            <a:off x="268195" y="3093834"/>
            <a:ext cx="3224463" cy="955652"/>
          </a:xfrm>
          <a:prstGeom prst="rect">
            <a:avLst/>
          </a:prstGeom>
          <a:noFill/>
          <a:ln>
            <a:noFill/>
          </a:ln>
        </p:spPr>
      </p:pic>
      <p:pic>
        <p:nvPicPr>
          <p:cNvPr id="10" name="Picture 9" descr="A qr code with a white background&#10;&#10;AI-generated content may be incorrect.">
            <a:extLst>
              <a:ext uri="{FF2B5EF4-FFF2-40B4-BE49-F238E27FC236}">
                <a16:creationId xmlns:a16="http://schemas.microsoft.com/office/drawing/2014/main" id="{C5AF867E-C9E8-1C3D-964F-A8B5B0DB6632}"/>
              </a:ext>
            </a:extLst>
          </p:cNvPr>
          <p:cNvPicPr>
            <a:picLocks noChangeAspect="1"/>
          </p:cNvPicPr>
          <p:nvPr/>
        </p:nvPicPr>
        <p:blipFill>
          <a:blip r:embed="rId5"/>
          <a:stretch>
            <a:fillRect/>
          </a:stretch>
        </p:blipFill>
        <p:spPr>
          <a:xfrm>
            <a:off x="3788496" y="900608"/>
            <a:ext cx="2339966" cy="2339966"/>
          </a:xfrm>
          <a:prstGeom prst="rect">
            <a:avLst/>
          </a:prstGeom>
        </p:spPr>
      </p:pic>
      <p:sp>
        <p:nvSpPr>
          <p:cNvPr id="11" name="Arrow: Curved Left 10">
            <a:extLst>
              <a:ext uri="{FF2B5EF4-FFF2-40B4-BE49-F238E27FC236}">
                <a16:creationId xmlns:a16="http://schemas.microsoft.com/office/drawing/2014/main" id="{768E634E-6DF9-7482-2EAF-0AEDF63A9BD5}"/>
              </a:ext>
            </a:extLst>
          </p:cNvPr>
          <p:cNvSpPr/>
          <p:nvPr/>
        </p:nvSpPr>
        <p:spPr>
          <a:xfrm rot="5400000">
            <a:off x="5437144" y="2988035"/>
            <a:ext cx="1552383" cy="2509713"/>
          </a:xfrm>
          <a:prstGeom prst="curvedLef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80213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8"/>
          <p:cNvSpPr txBox="1"/>
          <p:nvPr/>
        </p:nvSpPr>
        <p:spPr>
          <a:xfrm>
            <a:off x="2221500" y="2181600"/>
            <a:ext cx="4701000" cy="780300"/>
          </a:xfrm>
          <a:prstGeom prst="rect">
            <a:avLst/>
          </a:prstGeom>
          <a:noFill/>
          <a:ln>
            <a:noFill/>
          </a:ln>
        </p:spPr>
        <p:txBody>
          <a:bodyPr spcFirstLastPara="1" wrap="square" lIns="68575" tIns="34275" rIns="68575" bIns="34275" anchor="t" anchorCtr="0">
            <a:spAutoFit/>
          </a:bodyPr>
          <a:lstStyle/>
          <a:p>
            <a:pPr marL="0" marR="0" lvl="0" indent="0" algn="l" rtl="0">
              <a:lnSpc>
                <a:spcPct val="70000"/>
              </a:lnSpc>
              <a:spcBef>
                <a:spcPts val="0"/>
              </a:spcBef>
              <a:spcAft>
                <a:spcPts val="0"/>
              </a:spcAft>
              <a:buNone/>
            </a:pPr>
            <a:r>
              <a:rPr lang="en" sz="6600" dirty="0">
                <a:solidFill>
                  <a:schemeClr val="dk1"/>
                </a:solidFill>
                <a:latin typeface="Oswald SemiBold"/>
                <a:ea typeface="Oswald SemiBold"/>
                <a:cs typeface="Oswald SemiBold"/>
                <a:sym typeface="Oswald SemiBold"/>
              </a:rPr>
              <a:t>Questions?</a:t>
            </a:r>
            <a:endParaRPr sz="6600" dirty="0">
              <a:solidFill>
                <a:schemeClr val="dk1"/>
              </a:solidFill>
              <a:latin typeface="Oswald SemiBold"/>
              <a:ea typeface="Oswald SemiBold"/>
              <a:cs typeface="Oswald SemiBold"/>
              <a:sym typeface="Oswald SemiBold"/>
            </a:endParaRPr>
          </a:p>
        </p:txBody>
      </p:sp>
      <p:sp>
        <p:nvSpPr>
          <p:cNvPr id="423" name="Google Shape;423;p58"/>
          <p:cNvSpPr txBox="1"/>
          <p:nvPr/>
        </p:nvSpPr>
        <p:spPr>
          <a:xfrm>
            <a:off x="521494" y="4818749"/>
            <a:ext cx="31962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dirty="0">
                <a:solidFill>
                  <a:schemeClr val="dk1"/>
                </a:solidFill>
                <a:latin typeface="Oswald SemiBold"/>
                <a:ea typeface="Oswald SemiBold"/>
                <a:cs typeface="Oswald SemiBold"/>
                <a:sym typeface="Oswald SemiBold"/>
              </a:rPr>
              <a:t>STUDENT LEADER CONFERENCE</a:t>
            </a:r>
            <a:endParaRPr sz="1400" dirty="0">
              <a:solidFill>
                <a:schemeClr val="dk1"/>
              </a:solidFill>
              <a:latin typeface="Oswald SemiBold"/>
              <a:ea typeface="Oswald SemiBold"/>
              <a:cs typeface="Oswald SemiBold"/>
              <a:sym typeface="Oswald SemiBold"/>
            </a:endParaRPr>
          </a:p>
        </p:txBody>
      </p:sp>
      <p:pic>
        <p:nvPicPr>
          <p:cNvPr id="425" name="Google Shape;425;p58" descr="A black and yellow striped sign&#10;&#10;AI-generated content may be incorrect."/>
          <p:cNvPicPr preferRelativeResize="0"/>
          <p:nvPr/>
        </p:nvPicPr>
        <p:blipFill rotWithShape="1">
          <a:blip r:embed="rId3">
            <a:alphaModFix/>
          </a:blip>
          <a:srcRect/>
          <a:stretch/>
        </p:blipFill>
        <p:spPr>
          <a:xfrm>
            <a:off x="6559895" y="4614535"/>
            <a:ext cx="2651632" cy="524434"/>
          </a:xfrm>
          <a:prstGeom prst="rect">
            <a:avLst/>
          </a:prstGeom>
          <a:noFill/>
          <a:ln>
            <a:noFill/>
          </a:ln>
        </p:spPr>
      </p:pic>
      <p:sp>
        <p:nvSpPr>
          <p:cNvPr id="2" name="Google Shape;422;p58">
            <a:extLst>
              <a:ext uri="{FF2B5EF4-FFF2-40B4-BE49-F238E27FC236}">
                <a16:creationId xmlns:a16="http://schemas.microsoft.com/office/drawing/2014/main" id="{7A245AAB-2E14-F34D-3A6C-70D5ECD413CA}"/>
              </a:ext>
            </a:extLst>
          </p:cNvPr>
          <p:cNvSpPr txBox="1"/>
          <p:nvPr/>
        </p:nvSpPr>
        <p:spPr>
          <a:xfrm>
            <a:off x="218560" y="387748"/>
            <a:ext cx="4701000" cy="780300"/>
          </a:xfrm>
          <a:prstGeom prst="rect">
            <a:avLst/>
          </a:prstGeom>
          <a:noFill/>
          <a:ln>
            <a:noFill/>
          </a:ln>
        </p:spPr>
        <p:txBody>
          <a:bodyPr spcFirstLastPara="1" wrap="square" lIns="68575" tIns="34275" rIns="68575" bIns="34275" anchor="t" anchorCtr="0">
            <a:spAutoFit/>
          </a:bodyPr>
          <a:lstStyle/>
          <a:p>
            <a:pPr marL="0" marR="0" lvl="0" indent="0" algn="l" rtl="0">
              <a:lnSpc>
                <a:spcPct val="70000"/>
              </a:lnSpc>
              <a:spcBef>
                <a:spcPts val="0"/>
              </a:spcBef>
              <a:spcAft>
                <a:spcPts val="0"/>
              </a:spcAft>
              <a:buNone/>
            </a:pPr>
            <a:r>
              <a:rPr lang="en" sz="6600" dirty="0">
                <a:solidFill>
                  <a:schemeClr val="dk1"/>
                </a:solidFill>
                <a:latin typeface="Oswald SemiBold"/>
                <a:ea typeface="Oswald SemiBold"/>
                <a:cs typeface="Oswald SemiBold"/>
                <a:sym typeface="Oswald SemiBold"/>
              </a:rPr>
              <a:t>THANK YOU</a:t>
            </a:r>
            <a:endParaRPr sz="6600" dirty="0">
              <a:solidFill>
                <a:schemeClr val="dk1"/>
              </a:solidFill>
              <a:latin typeface="Oswald SemiBold"/>
              <a:ea typeface="Oswald SemiBold"/>
              <a:cs typeface="Oswald SemiBold"/>
              <a:sym typeface="Oswald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A7EBEC9C-5BBB-568D-4D23-FDDB54DE288E}"/>
            </a:ext>
          </a:extLst>
        </p:cNvPr>
        <p:cNvGrpSpPr/>
        <p:nvPr/>
      </p:nvGrpSpPr>
      <p:grpSpPr>
        <a:xfrm>
          <a:off x="0" y="0"/>
          <a:ext cx="0" cy="0"/>
          <a:chOff x="0" y="0"/>
          <a:chExt cx="0" cy="0"/>
        </a:xfrm>
      </p:grpSpPr>
      <p:sp>
        <p:nvSpPr>
          <p:cNvPr id="206" name="Google Shape;206;p40">
            <a:extLst>
              <a:ext uri="{FF2B5EF4-FFF2-40B4-BE49-F238E27FC236}">
                <a16:creationId xmlns:a16="http://schemas.microsoft.com/office/drawing/2014/main" id="{5660765F-520A-F923-3CB4-5C5C505D542C}"/>
              </a:ext>
            </a:extLst>
          </p:cNvPr>
          <p:cNvSpPr txBox="1"/>
          <p:nvPr/>
        </p:nvSpPr>
        <p:spPr>
          <a:xfrm>
            <a:off x="78199" y="512356"/>
            <a:ext cx="6386400" cy="623400"/>
          </a:xfrm>
          <a:prstGeom prst="rect">
            <a:avLst/>
          </a:prstGeom>
          <a:noFill/>
          <a:ln>
            <a:noFill/>
          </a:ln>
        </p:spPr>
        <p:txBody>
          <a:bodyPr spcFirstLastPara="1" wrap="square" lIns="68575" tIns="34275" rIns="68575" bIns="34275" anchor="t" anchorCtr="0">
            <a:spAutoFit/>
          </a:bodyPr>
          <a:lstStyle/>
          <a:p>
            <a:pPr marL="0" marR="0" lvl="0" indent="0" algn="l" rtl="0">
              <a:lnSpc>
                <a:spcPct val="80000"/>
              </a:lnSpc>
              <a:spcBef>
                <a:spcPts val="0"/>
              </a:spcBef>
              <a:spcAft>
                <a:spcPts val="0"/>
              </a:spcAft>
              <a:buNone/>
            </a:pPr>
            <a:r>
              <a:rPr lang="en" sz="4500" dirty="0">
                <a:solidFill>
                  <a:schemeClr val="dk1"/>
                </a:solidFill>
                <a:latin typeface="Oswald SemiBold"/>
                <a:ea typeface="Oswald SemiBold"/>
                <a:cs typeface="Oswald SemiBold"/>
                <a:sym typeface="Oswald SemiBold"/>
              </a:rPr>
              <a:t>Our Mission</a:t>
            </a:r>
            <a:endParaRPr sz="4500" dirty="0">
              <a:solidFill>
                <a:schemeClr val="dk1"/>
              </a:solidFill>
              <a:latin typeface="Oswald SemiBold"/>
              <a:ea typeface="Oswald SemiBold"/>
              <a:cs typeface="Oswald SemiBold"/>
              <a:sym typeface="Oswald SemiBold"/>
            </a:endParaRPr>
          </a:p>
        </p:txBody>
      </p:sp>
      <p:pic>
        <p:nvPicPr>
          <p:cNvPr id="214" name="Google Shape;214;p40" descr="A black and yellow striped sign&#10;&#10;AI-generated content may be incorrect.">
            <a:extLst>
              <a:ext uri="{FF2B5EF4-FFF2-40B4-BE49-F238E27FC236}">
                <a16:creationId xmlns:a16="http://schemas.microsoft.com/office/drawing/2014/main" id="{C7B0A04A-ED05-DA6D-0643-655243D4CE33}"/>
              </a:ext>
            </a:extLst>
          </p:cNvPr>
          <p:cNvPicPr preferRelativeResize="0"/>
          <p:nvPr/>
        </p:nvPicPr>
        <p:blipFill rotWithShape="1">
          <a:blip r:embed="rId3">
            <a:alphaModFix/>
          </a:blip>
          <a:srcRect/>
          <a:stretch/>
        </p:blipFill>
        <p:spPr>
          <a:xfrm>
            <a:off x="6621644" y="4630941"/>
            <a:ext cx="2651632" cy="524434"/>
          </a:xfrm>
          <a:prstGeom prst="rect">
            <a:avLst/>
          </a:prstGeom>
          <a:noFill/>
          <a:ln>
            <a:noFill/>
          </a:ln>
        </p:spPr>
      </p:pic>
      <p:pic>
        <p:nvPicPr>
          <p:cNvPr id="2" name="Graphic 1">
            <a:extLst>
              <a:ext uri="{FF2B5EF4-FFF2-40B4-BE49-F238E27FC236}">
                <a16:creationId xmlns:a16="http://schemas.microsoft.com/office/drawing/2014/main" id="{4101136E-D8CE-C518-192B-A6D0422D78F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5848" r="25901"/>
          <a:stretch/>
        </p:blipFill>
        <p:spPr>
          <a:xfrm rot="21417747">
            <a:off x="1722617" y="666045"/>
            <a:ext cx="5906241" cy="3983484"/>
          </a:xfrm>
          <a:prstGeom prst="rect">
            <a:avLst/>
          </a:prstGeom>
        </p:spPr>
      </p:pic>
    </p:spTree>
    <p:extLst>
      <p:ext uri="{BB962C8B-B14F-4D97-AF65-F5344CB8AC3E}">
        <p14:creationId xmlns:p14="http://schemas.microsoft.com/office/powerpoint/2010/main" val="228568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D84207E9-D964-122D-E649-885BD15AB60B}"/>
            </a:ext>
          </a:extLst>
        </p:cNvPr>
        <p:cNvGrpSpPr/>
        <p:nvPr/>
      </p:nvGrpSpPr>
      <p:grpSpPr>
        <a:xfrm>
          <a:off x="0" y="0"/>
          <a:ext cx="0" cy="0"/>
          <a:chOff x="0" y="0"/>
          <a:chExt cx="0" cy="0"/>
        </a:xfrm>
      </p:grpSpPr>
      <p:sp>
        <p:nvSpPr>
          <p:cNvPr id="258" name="Google Shape;258;p45">
            <a:extLst>
              <a:ext uri="{FF2B5EF4-FFF2-40B4-BE49-F238E27FC236}">
                <a16:creationId xmlns:a16="http://schemas.microsoft.com/office/drawing/2014/main" id="{5358CB67-FD0B-A4FD-7F06-FA2F01AF90DB}"/>
              </a:ext>
            </a:extLst>
          </p:cNvPr>
          <p:cNvSpPr txBox="1"/>
          <p:nvPr/>
        </p:nvSpPr>
        <p:spPr>
          <a:xfrm>
            <a:off x="81023" y="659387"/>
            <a:ext cx="4793872" cy="573973"/>
          </a:xfrm>
          <a:prstGeom prst="rect">
            <a:avLst/>
          </a:prstGeom>
          <a:noFill/>
          <a:ln>
            <a:noFill/>
          </a:ln>
        </p:spPr>
        <p:txBody>
          <a:bodyPr spcFirstLastPara="1" wrap="square" lIns="68575" tIns="34275" rIns="68575" bIns="34275" anchor="t" anchorCtr="0">
            <a:spAutoFit/>
          </a:bodyPr>
          <a:lstStyle/>
          <a:p>
            <a:pPr marL="0" marR="0" lvl="0" indent="0" algn="l" rtl="0">
              <a:lnSpc>
                <a:spcPct val="80000"/>
              </a:lnSpc>
              <a:spcBef>
                <a:spcPts val="0"/>
              </a:spcBef>
              <a:spcAft>
                <a:spcPts val="0"/>
              </a:spcAft>
              <a:buNone/>
            </a:pPr>
            <a:r>
              <a:rPr lang="en" sz="4100" dirty="0">
                <a:solidFill>
                  <a:schemeClr val="dk1"/>
                </a:solidFill>
                <a:latin typeface="Oswald SemiBold"/>
                <a:ea typeface="Oswald SemiBold"/>
                <a:cs typeface="Oswald SemiBold"/>
                <a:sym typeface="Oswald SemiBold"/>
              </a:rPr>
              <a:t>Rate Your Union 2026</a:t>
            </a:r>
            <a:endParaRPr sz="4100" dirty="0">
              <a:solidFill>
                <a:schemeClr val="dk1"/>
              </a:solidFill>
              <a:latin typeface="Oswald SemiBold"/>
              <a:ea typeface="Oswald SemiBold"/>
              <a:cs typeface="Oswald SemiBold"/>
              <a:sym typeface="Oswald SemiBold"/>
            </a:endParaRPr>
          </a:p>
        </p:txBody>
      </p:sp>
      <p:sp>
        <p:nvSpPr>
          <p:cNvPr id="259" name="Google Shape;259;p45">
            <a:extLst>
              <a:ext uri="{FF2B5EF4-FFF2-40B4-BE49-F238E27FC236}">
                <a16:creationId xmlns:a16="http://schemas.microsoft.com/office/drawing/2014/main" id="{987A8601-3D17-EE94-8056-4216946E70A3}"/>
              </a:ext>
            </a:extLst>
          </p:cNvPr>
          <p:cNvSpPr txBox="1"/>
          <p:nvPr/>
        </p:nvSpPr>
        <p:spPr>
          <a:xfrm>
            <a:off x="521500" y="1297251"/>
            <a:ext cx="4050600" cy="1484992"/>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None/>
            </a:pPr>
            <a:r>
              <a:rPr lang="en" sz="1600" dirty="0">
                <a:solidFill>
                  <a:schemeClr val="dk1"/>
                </a:solidFill>
                <a:latin typeface="Oswald" panose="00000500000000000000" pitchFamily="2" charset="0"/>
                <a:ea typeface="Roboto"/>
                <a:cs typeface="Roboto"/>
                <a:sym typeface="Roboto"/>
              </a:rPr>
              <a:t>Our largest service provision survey. </a:t>
            </a:r>
            <a:r>
              <a:rPr lang="en-GB" sz="1600" dirty="0">
                <a:solidFill>
                  <a:schemeClr val="dk1"/>
                </a:solidFill>
                <a:latin typeface="Oswald" panose="00000500000000000000" pitchFamily="2" charset="0"/>
                <a:ea typeface="Roboto"/>
                <a:cs typeface="Roboto"/>
                <a:sym typeface="Roboto"/>
              </a:rPr>
              <a:t>Each May we run our Rate Your Union survey so that we can make decisions directly based on student feedback about their experiences engaging with Students’ Union services, activities and events.</a:t>
            </a:r>
            <a:endParaRPr sz="1600" dirty="0">
              <a:solidFill>
                <a:schemeClr val="dk1"/>
              </a:solidFill>
              <a:latin typeface="Oswald" panose="00000500000000000000" pitchFamily="2" charset="0"/>
              <a:ea typeface="Roboto"/>
              <a:cs typeface="Roboto"/>
              <a:sym typeface="Roboto"/>
            </a:endParaRPr>
          </a:p>
        </p:txBody>
      </p:sp>
      <p:pic>
        <p:nvPicPr>
          <p:cNvPr id="4" name="Picture Placeholder 3" descr="A poster with text and images&#10;&#10;AI-generated content may be incorrect.">
            <a:extLst>
              <a:ext uri="{FF2B5EF4-FFF2-40B4-BE49-F238E27FC236}">
                <a16:creationId xmlns:a16="http://schemas.microsoft.com/office/drawing/2014/main" id="{465F995D-488C-8D6F-BC96-99A27619696F}"/>
              </a:ext>
            </a:extLst>
          </p:cNvPr>
          <p:cNvPicPr>
            <a:picLocks noGrp="1" noChangeAspect="1"/>
          </p:cNvPicPr>
          <p:nvPr>
            <p:ph type="pic" idx="2"/>
          </p:nvPr>
        </p:nvPicPr>
        <p:blipFill>
          <a:blip r:embed="rId3"/>
          <a:srcRect t="2627" b="2627"/>
          <a:stretch>
            <a:fillRect/>
          </a:stretch>
        </p:blipFill>
        <p:spPr>
          <a:xfrm>
            <a:off x="5143727" y="205581"/>
            <a:ext cx="3746500" cy="4732337"/>
          </a:xfrm>
          <a:prstGeom prst="rect">
            <a:avLst/>
          </a:prstGeom>
          <a:solidFill>
            <a:srgbClr val="A5A5A5">
              <a:alpha val="60000"/>
            </a:srgbClr>
          </a:solidFill>
          <a:ln>
            <a:noFill/>
          </a:ln>
        </p:spPr>
      </p:pic>
      <p:sp>
        <p:nvSpPr>
          <p:cNvPr id="2" name="Google Shape;259;p45">
            <a:extLst>
              <a:ext uri="{FF2B5EF4-FFF2-40B4-BE49-F238E27FC236}">
                <a16:creationId xmlns:a16="http://schemas.microsoft.com/office/drawing/2014/main" id="{B1349468-3E29-B547-0546-F0938D4866F3}"/>
              </a:ext>
            </a:extLst>
          </p:cNvPr>
          <p:cNvSpPr txBox="1"/>
          <p:nvPr/>
        </p:nvSpPr>
        <p:spPr>
          <a:xfrm>
            <a:off x="185798" y="2919845"/>
            <a:ext cx="5080000" cy="2223655"/>
          </a:xfrm>
          <a:prstGeom prst="rect">
            <a:avLst/>
          </a:prstGeom>
          <a:noFill/>
          <a:ln>
            <a:noFill/>
          </a:ln>
        </p:spPr>
        <p:txBody>
          <a:bodyPr spcFirstLastPara="1" wrap="square" lIns="68575" tIns="34275" rIns="68575" bIns="34275" anchor="t" anchorCtr="0">
            <a:spAutoFit/>
          </a:bodyPr>
          <a:lstStyle/>
          <a:p>
            <a:pPr marL="285750" indent="-285750" algn="jus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1058 student responses</a:t>
            </a:r>
          </a:p>
          <a:p>
            <a:pPr marL="742950" lvl="1" indent="-285750" algn="just">
              <a:buFont typeface="Courier New" panose="02070309020205020404" pitchFamily="49" charset="0"/>
              <a:buChar char="o"/>
            </a:pPr>
            <a:r>
              <a:rPr lang="en-GB" dirty="0">
                <a:latin typeface="Roboto" panose="02000000000000000000" pitchFamily="2" charset="0"/>
                <a:ea typeface="Roboto" panose="02000000000000000000" pitchFamily="2" charset="0"/>
                <a:cs typeface="Roboto" panose="02000000000000000000" pitchFamily="2" charset="0"/>
              </a:rPr>
              <a:t>81% UK students</a:t>
            </a:r>
          </a:p>
          <a:p>
            <a:pPr marL="742950" lvl="1" indent="-285750" algn="just">
              <a:buFont typeface="Courier New" panose="02070309020205020404" pitchFamily="49" charset="0"/>
              <a:buChar char="o"/>
            </a:pPr>
            <a:r>
              <a:rPr lang="en-GB" dirty="0">
                <a:latin typeface="Roboto" panose="02000000000000000000" pitchFamily="2" charset="0"/>
                <a:ea typeface="Roboto" panose="02000000000000000000" pitchFamily="2" charset="0"/>
                <a:cs typeface="Roboto" panose="02000000000000000000" pitchFamily="2" charset="0"/>
              </a:rPr>
              <a:t>7% International EU students</a:t>
            </a:r>
          </a:p>
          <a:p>
            <a:pPr marL="742950" lvl="1" indent="-285750" algn="just">
              <a:buFont typeface="Courier New" panose="02070309020205020404" pitchFamily="49" charset="0"/>
              <a:buChar char="o"/>
            </a:pPr>
            <a:r>
              <a:rPr lang="en-GB" dirty="0">
                <a:latin typeface="Roboto" panose="02000000000000000000" pitchFamily="2" charset="0"/>
                <a:ea typeface="Roboto" panose="02000000000000000000" pitchFamily="2" charset="0"/>
                <a:cs typeface="Roboto" panose="02000000000000000000" pitchFamily="2" charset="0"/>
              </a:rPr>
              <a:t>12% International Outside EU students</a:t>
            </a:r>
          </a:p>
          <a:p>
            <a:pPr marL="742950" lvl="1" indent="-285750" algn="just">
              <a:buFont typeface="Courier New" panose="02070309020205020404" pitchFamily="49" charset="0"/>
              <a:buChar char="o"/>
            </a:pPr>
            <a:endParaRPr lang="en-GB"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All year groups represented</a:t>
            </a:r>
          </a:p>
          <a:p>
            <a:pPr marL="742950" lvl="1" indent="-285750" algn="just">
              <a:buFont typeface="Courier New" panose="02070309020205020404" pitchFamily="49" charset="0"/>
              <a:buChar char="o"/>
            </a:pPr>
            <a:r>
              <a:rPr lang="en-GB" dirty="0">
                <a:latin typeface="Roboto" panose="02000000000000000000" pitchFamily="2" charset="0"/>
                <a:ea typeface="Roboto" panose="02000000000000000000" pitchFamily="2" charset="0"/>
                <a:cs typeface="Roboto" panose="02000000000000000000" pitchFamily="2" charset="0"/>
              </a:rPr>
              <a:t>Largest proportion were UG Years 1-3</a:t>
            </a:r>
          </a:p>
          <a:p>
            <a:pPr marL="285750" indent="-285750" algn="just">
              <a:buFont typeface="Arial" panose="020B0604020202020204" pitchFamily="34" charset="0"/>
              <a:buChar char="•"/>
            </a:pPr>
            <a:endParaRPr lang="en-GB"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99% Egham Campus</a:t>
            </a:r>
          </a:p>
          <a:p>
            <a:pPr marL="285750" indent="-285750" algn="jus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19% were commuter students</a:t>
            </a:r>
          </a:p>
        </p:txBody>
      </p:sp>
    </p:spTree>
    <p:extLst>
      <p:ext uri="{BB962C8B-B14F-4D97-AF65-F5344CB8AC3E}">
        <p14:creationId xmlns:p14="http://schemas.microsoft.com/office/powerpoint/2010/main" val="48485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8662D80D-A521-9951-4023-C5AFC0568864}"/>
            </a:ext>
          </a:extLst>
        </p:cNvPr>
        <p:cNvGrpSpPr/>
        <p:nvPr/>
      </p:nvGrpSpPr>
      <p:grpSpPr>
        <a:xfrm>
          <a:off x="0" y="0"/>
          <a:ext cx="0" cy="0"/>
          <a:chOff x="0" y="0"/>
          <a:chExt cx="0" cy="0"/>
        </a:xfrm>
      </p:grpSpPr>
      <p:sp>
        <p:nvSpPr>
          <p:cNvPr id="234" name="Google Shape;234;p42">
            <a:extLst>
              <a:ext uri="{FF2B5EF4-FFF2-40B4-BE49-F238E27FC236}">
                <a16:creationId xmlns:a16="http://schemas.microsoft.com/office/drawing/2014/main" id="{27209E2F-5DCE-B221-9F16-BB1580F14B5D}"/>
              </a:ext>
            </a:extLst>
          </p:cNvPr>
          <p:cNvSpPr/>
          <p:nvPr/>
        </p:nvSpPr>
        <p:spPr>
          <a:xfrm>
            <a:off x="1103250" y="1671850"/>
            <a:ext cx="6484800" cy="10404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35" name="Google Shape;235;p42">
            <a:extLst>
              <a:ext uri="{FF2B5EF4-FFF2-40B4-BE49-F238E27FC236}">
                <a16:creationId xmlns:a16="http://schemas.microsoft.com/office/drawing/2014/main" id="{E0DCA1DB-8416-B259-2C7F-2F182EF60B1B}"/>
              </a:ext>
            </a:extLst>
          </p:cNvPr>
          <p:cNvSpPr txBox="1"/>
          <p:nvPr/>
        </p:nvSpPr>
        <p:spPr>
          <a:xfrm>
            <a:off x="1071234" y="1583804"/>
            <a:ext cx="6588900" cy="900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5400" dirty="0">
                <a:solidFill>
                  <a:schemeClr val="dk1"/>
                </a:solidFill>
                <a:latin typeface="Oswald SemiBold"/>
                <a:ea typeface="Oswald SemiBold"/>
                <a:cs typeface="Oswald SemiBold"/>
                <a:sym typeface="Oswald SemiBold"/>
              </a:rPr>
              <a:t>    Student Group </a:t>
            </a:r>
            <a:endParaRPr sz="1100" dirty="0">
              <a:latin typeface="Oswald SemiBold"/>
              <a:ea typeface="Oswald SemiBold"/>
              <a:cs typeface="Oswald SemiBold"/>
              <a:sym typeface="Oswald SemiBold"/>
            </a:endParaRPr>
          </a:p>
        </p:txBody>
      </p:sp>
      <p:sp>
        <p:nvSpPr>
          <p:cNvPr id="236" name="Google Shape;236;p42">
            <a:extLst>
              <a:ext uri="{FF2B5EF4-FFF2-40B4-BE49-F238E27FC236}">
                <a16:creationId xmlns:a16="http://schemas.microsoft.com/office/drawing/2014/main" id="{58A247E5-C26D-D0DF-193F-ABA61268CBAF}"/>
              </a:ext>
            </a:extLst>
          </p:cNvPr>
          <p:cNvSpPr/>
          <p:nvPr/>
        </p:nvSpPr>
        <p:spPr>
          <a:xfrm>
            <a:off x="3890100" y="2519300"/>
            <a:ext cx="4362300" cy="10404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37" name="Google Shape;237;p42">
            <a:extLst>
              <a:ext uri="{FF2B5EF4-FFF2-40B4-BE49-F238E27FC236}">
                <a16:creationId xmlns:a16="http://schemas.microsoft.com/office/drawing/2014/main" id="{22DF95A3-6F96-9077-54FF-5B32A8999623}"/>
              </a:ext>
            </a:extLst>
          </p:cNvPr>
          <p:cNvSpPr txBox="1"/>
          <p:nvPr/>
        </p:nvSpPr>
        <p:spPr>
          <a:xfrm>
            <a:off x="3840974" y="2428066"/>
            <a:ext cx="4517400" cy="900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5400" dirty="0">
                <a:solidFill>
                  <a:schemeClr val="dk1"/>
                </a:solidFill>
                <a:latin typeface="Oswald SemiBold"/>
                <a:ea typeface="Oswald SemiBold"/>
                <a:cs typeface="Oswald SemiBold"/>
                <a:sym typeface="Oswald SemiBold"/>
              </a:rPr>
              <a:t>   Experience</a:t>
            </a:r>
            <a:endParaRPr sz="1100" dirty="0">
              <a:latin typeface="Oswald SemiBold"/>
              <a:ea typeface="Oswald SemiBold"/>
              <a:cs typeface="Oswald SemiBold"/>
              <a:sym typeface="Oswald SemiBold"/>
            </a:endParaRPr>
          </a:p>
        </p:txBody>
      </p:sp>
    </p:spTree>
    <p:extLst>
      <p:ext uri="{BB962C8B-B14F-4D97-AF65-F5344CB8AC3E}">
        <p14:creationId xmlns:p14="http://schemas.microsoft.com/office/powerpoint/2010/main" val="433937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3">
          <a:extLst>
            <a:ext uri="{FF2B5EF4-FFF2-40B4-BE49-F238E27FC236}">
              <a16:creationId xmlns:a16="http://schemas.microsoft.com/office/drawing/2014/main" id="{586417B6-2A1B-027B-CEDE-B5F820F75869}"/>
            </a:ext>
          </a:extLst>
        </p:cNvPr>
        <p:cNvGrpSpPr/>
        <p:nvPr/>
      </p:nvGrpSpPr>
      <p:grpSpPr>
        <a:xfrm>
          <a:off x="0" y="0"/>
          <a:ext cx="0" cy="0"/>
          <a:chOff x="0" y="0"/>
          <a:chExt cx="0" cy="0"/>
        </a:xfrm>
      </p:grpSpPr>
      <p:sp>
        <p:nvSpPr>
          <p:cNvPr id="414" name="Google Shape;414;p57">
            <a:extLst>
              <a:ext uri="{FF2B5EF4-FFF2-40B4-BE49-F238E27FC236}">
                <a16:creationId xmlns:a16="http://schemas.microsoft.com/office/drawing/2014/main" id="{6026E924-6017-E5D3-9A7F-BA1F84FF0857}"/>
              </a:ext>
            </a:extLst>
          </p:cNvPr>
          <p:cNvSpPr txBox="1"/>
          <p:nvPr/>
        </p:nvSpPr>
        <p:spPr>
          <a:xfrm>
            <a:off x="511907" y="3223595"/>
            <a:ext cx="4575900" cy="1300326"/>
          </a:xfrm>
          <a:prstGeom prst="rect">
            <a:avLst/>
          </a:prstGeom>
          <a:noFill/>
          <a:ln>
            <a:noFill/>
          </a:ln>
        </p:spPr>
        <p:txBody>
          <a:bodyPr spcFirstLastPara="1" wrap="square" lIns="68575" tIns="34275" rIns="68575" bIns="34275" anchor="t" anchorCtr="0">
            <a:spAutoFit/>
          </a:bodyPr>
          <a:lstStyle/>
          <a:p>
            <a:pPr marL="0" marR="0" lvl="0" indent="0" algn="l" rtl="0">
              <a:lnSpc>
                <a:spcPct val="80000"/>
              </a:lnSpc>
              <a:spcBef>
                <a:spcPts val="0"/>
              </a:spcBef>
              <a:spcAft>
                <a:spcPts val="0"/>
              </a:spcAft>
              <a:buNone/>
            </a:pPr>
            <a:r>
              <a:rPr lang="en" sz="5000" dirty="0">
                <a:solidFill>
                  <a:schemeClr val="dk1"/>
                </a:solidFill>
                <a:latin typeface="Oswald SemiBold"/>
                <a:ea typeface="Oswald SemiBold"/>
                <a:cs typeface="Oswald SemiBold"/>
                <a:sym typeface="Oswald SemiBold"/>
              </a:rPr>
              <a:t>Student Group Participation</a:t>
            </a:r>
            <a:endParaRPr sz="5000" dirty="0">
              <a:solidFill>
                <a:schemeClr val="dk1"/>
              </a:solidFill>
              <a:latin typeface="Oswald SemiBold"/>
              <a:ea typeface="Oswald SemiBold"/>
              <a:cs typeface="Oswald SemiBold"/>
              <a:sym typeface="Oswald SemiBold"/>
            </a:endParaRPr>
          </a:p>
        </p:txBody>
      </p:sp>
      <p:pic>
        <p:nvPicPr>
          <p:cNvPr id="417" name="Google Shape;417;p57">
            <a:extLst>
              <a:ext uri="{FF2B5EF4-FFF2-40B4-BE49-F238E27FC236}">
                <a16:creationId xmlns:a16="http://schemas.microsoft.com/office/drawing/2014/main" id="{30A81360-E377-FD62-D109-2456048B8438}"/>
              </a:ext>
            </a:extLst>
          </p:cNvPr>
          <p:cNvPicPr preferRelativeResize="0"/>
          <p:nvPr/>
        </p:nvPicPr>
        <p:blipFill rotWithShape="1">
          <a:blip r:embed="rId3">
            <a:alphaModFix/>
          </a:blip>
          <a:srcRect/>
          <a:stretch/>
        </p:blipFill>
        <p:spPr>
          <a:xfrm rot="10800000">
            <a:off x="7849634" y="-12988"/>
            <a:ext cx="1294367" cy="849886"/>
          </a:xfrm>
          <a:prstGeom prst="rect">
            <a:avLst/>
          </a:prstGeom>
          <a:noFill/>
          <a:ln>
            <a:noFill/>
          </a:ln>
        </p:spPr>
      </p:pic>
      <p:graphicFrame>
        <p:nvGraphicFramePr>
          <p:cNvPr id="2" name="Table 1">
            <a:extLst>
              <a:ext uri="{FF2B5EF4-FFF2-40B4-BE49-F238E27FC236}">
                <a16:creationId xmlns:a16="http://schemas.microsoft.com/office/drawing/2014/main" id="{F73E4312-DBF5-3F99-37BB-01977FEC4658}"/>
              </a:ext>
            </a:extLst>
          </p:cNvPr>
          <p:cNvGraphicFramePr>
            <a:graphicFrameLocks noGrp="1"/>
          </p:cNvGraphicFramePr>
          <p:nvPr>
            <p:extLst>
              <p:ext uri="{D42A27DB-BD31-4B8C-83A1-F6EECF244321}">
                <p14:modId xmlns:p14="http://schemas.microsoft.com/office/powerpoint/2010/main" val="2900851454"/>
              </p:ext>
            </p:extLst>
          </p:nvPr>
        </p:nvGraphicFramePr>
        <p:xfrm>
          <a:off x="511907" y="969041"/>
          <a:ext cx="8128000" cy="2001520"/>
        </p:xfrm>
        <a:graphic>
          <a:graphicData uri="http://schemas.openxmlformats.org/drawingml/2006/table">
            <a:tbl>
              <a:tblPr firstRow="1" bandRow="1">
                <a:tableStyleId>{F5AB1C69-6EDB-4FF4-983F-18BD219EF322}</a:tableStyleId>
              </a:tblPr>
              <a:tblGrid>
                <a:gridCol w="2876187">
                  <a:extLst>
                    <a:ext uri="{9D8B030D-6E8A-4147-A177-3AD203B41FA5}">
                      <a16:colId xmlns:a16="http://schemas.microsoft.com/office/drawing/2014/main" val="3885646471"/>
                    </a:ext>
                  </a:extLst>
                </a:gridCol>
                <a:gridCol w="2626321">
                  <a:extLst>
                    <a:ext uri="{9D8B030D-6E8A-4147-A177-3AD203B41FA5}">
                      <a16:colId xmlns:a16="http://schemas.microsoft.com/office/drawing/2014/main" val="2985822989"/>
                    </a:ext>
                  </a:extLst>
                </a:gridCol>
                <a:gridCol w="2625492">
                  <a:extLst>
                    <a:ext uri="{9D8B030D-6E8A-4147-A177-3AD203B41FA5}">
                      <a16:colId xmlns:a16="http://schemas.microsoft.com/office/drawing/2014/main" val="1517961237"/>
                    </a:ext>
                  </a:extLst>
                </a:gridCol>
              </a:tblGrid>
              <a:tr h="370840">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Student Group</a:t>
                      </a:r>
                    </a:p>
                  </a:txBody>
                  <a:tcPr anchor="ctr">
                    <a:solidFill>
                      <a:schemeClr val="accent3"/>
                    </a:solidFill>
                  </a:tcP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 respondents 2025</a:t>
                      </a:r>
                    </a:p>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(1098 responses)</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 respondents 2026 </a:t>
                      </a:r>
                    </a:p>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(1058 responses)</a:t>
                      </a:r>
                    </a:p>
                  </a:txBody>
                  <a:tcPr anchor="ctr"/>
                </a:tc>
                <a:extLst>
                  <a:ext uri="{0D108BD9-81ED-4DB2-BD59-A6C34878D82A}">
                    <a16:rowId xmlns:a16="http://schemas.microsoft.com/office/drawing/2014/main" val="286111182"/>
                  </a:ext>
                </a:extLst>
              </a:tr>
              <a:tr h="370840">
                <a:tc>
                  <a:txBody>
                    <a:bodyPr/>
                    <a:lstStyle/>
                    <a:p>
                      <a:r>
                        <a:rPr lang="en-GB" dirty="0">
                          <a:solidFill>
                            <a:schemeClr val="tx1"/>
                          </a:solidFill>
                          <a:latin typeface="Roboto" panose="02000000000000000000" pitchFamily="2" charset="0"/>
                          <a:ea typeface="Roboto" panose="02000000000000000000" pitchFamily="2" charset="0"/>
                          <a:cs typeface="Roboto" panose="02000000000000000000" pitchFamily="2" charset="0"/>
                        </a:rPr>
                        <a:t>Societies (member)</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50%</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49%</a:t>
                      </a:r>
                    </a:p>
                  </a:txBody>
                  <a:tcPr anchor="ctr"/>
                </a:tc>
                <a:extLst>
                  <a:ext uri="{0D108BD9-81ED-4DB2-BD59-A6C34878D82A}">
                    <a16:rowId xmlns:a16="http://schemas.microsoft.com/office/drawing/2014/main" val="2096459911"/>
                  </a:ext>
                </a:extLst>
              </a:tr>
              <a:tr h="370840">
                <a:tc>
                  <a:txBody>
                    <a:bodyPr/>
                    <a:lstStyle/>
                    <a:p>
                      <a:r>
                        <a:rPr lang="en-GB" dirty="0">
                          <a:solidFill>
                            <a:schemeClr val="tx1"/>
                          </a:solidFill>
                          <a:latin typeface="Roboto" panose="02000000000000000000" pitchFamily="2" charset="0"/>
                          <a:ea typeface="Roboto" panose="02000000000000000000" pitchFamily="2" charset="0"/>
                          <a:cs typeface="Roboto" panose="02000000000000000000" pitchFamily="2" charset="0"/>
                        </a:rPr>
                        <a:t>Sports Club (member)</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24%</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24%</a:t>
                      </a:r>
                    </a:p>
                  </a:txBody>
                  <a:tcPr anchor="ctr"/>
                </a:tc>
                <a:extLst>
                  <a:ext uri="{0D108BD9-81ED-4DB2-BD59-A6C34878D82A}">
                    <a16:rowId xmlns:a16="http://schemas.microsoft.com/office/drawing/2014/main" val="3486642954"/>
                  </a:ext>
                </a:extLst>
              </a:tr>
              <a:tr h="370840">
                <a:tc>
                  <a:txBody>
                    <a:bodyPr/>
                    <a:lstStyle/>
                    <a:p>
                      <a:r>
                        <a:rPr lang="en-GB" dirty="0">
                          <a:solidFill>
                            <a:schemeClr val="tx1"/>
                          </a:solidFill>
                          <a:latin typeface="Roboto" panose="02000000000000000000" pitchFamily="2" charset="0"/>
                          <a:ea typeface="Roboto" panose="02000000000000000000" pitchFamily="2" charset="0"/>
                          <a:cs typeface="Roboto" panose="02000000000000000000" pitchFamily="2" charset="0"/>
                        </a:rPr>
                        <a:t>Student Media (member)</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4%</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2%</a:t>
                      </a:r>
                    </a:p>
                  </a:txBody>
                  <a:tcPr anchor="ctr"/>
                </a:tc>
                <a:extLst>
                  <a:ext uri="{0D108BD9-81ED-4DB2-BD59-A6C34878D82A}">
                    <a16:rowId xmlns:a16="http://schemas.microsoft.com/office/drawing/2014/main" val="3096544362"/>
                  </a:ext>
                </a:extLst>
              </a:tr>
              <a:tr h="370840">
                <a:tc>
                  <a:txBody>
                    <a:bodyPr/>
                    <a:lstStyle/>
                    <a:p>
                      <a:r>
                        <a:rPr lang="en-GB" dirty="0">
                          <a:solidFill>
                            <a:schemeClr val="tx1"/>
                          </a:solidFill>
                          <a:latin typeface="Roboto" panose="02000000000000000000" pitchFamily="2" charset="0"/>
                          <a:ea typeface="Roboto" panose="02000000000000000000" pitchFamily="2" charset="0"/>
                          <a:cs typeface="Roboto" panose="02000000000000000000" pitchFamily="2" charset="0"/>
                        </a:rPr>
                        <a:t>None of the above</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31%</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32%</a:t>
                      </a:r>
                    </a:p>
                  </a:txBody>
                  <a:tcPr anchor="ctr"/>
                </a:tc>
                <a:extLst>
                  <a:ext uri="{0D108BD9-81ED-4DB2-BD59-A6C34878D82A}">
                    <a16:rowId xmlns:a16="http://schemas.microsoft.com/office/drawing/2014/main" val="3976256416"/>
                  </a:ext>
                </a:extLst>
              </a:tr>
            </a:tbl>
          </a:graphicData>
        </a:graphic>
      </p:graphicFrame>
      <p:sp>
        <p:nvSpPr>
          <p:cNvPr id="3" name="Rectangle 2">
            <a:extLst>
              <a:ext uri="{FF2B5EF4-FFF2-40B4-BE49-F238E27FC236}">
                <a16:creationId xmlns:a16="http://schemas.microsoft.com/office/drawing/2014/main" id="{E86F81B4-17CD-2B97-BBBE-9FCB3DF0778D}"/>
              </a:ext>
            </a:extLst>
          </p:cNvPr>
          <p:cNvSpPr/>
          <p:nvPr/>
        </p:nvSpPr>
        <p:spPr>
          <a:xfrm>
            <a:off x="5328438" y="3102703"/>
            <a:ext cx="3544286" cy="18879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Oswald" panose="00000500000000000000" pitchFamily="2" charset="0"/>
              </a:rPr>
              <a:t>% of members who were satisfied to an extent with the events run by their society, sports club and or student group</a:t>
            </a:r>
          </a:p>
          <a:p>
            <a:pPr algn="ctr"/>
            <a:endParaRPr lang="en-GB" sz="1600" dirty="0">
              <a:solidFill>
                <a:schemeClr val="tx1"/>
              </a:solidFill>
              <a:latin typeface="Oswald" panose="00000500000000000000" pitchFamily="2" charset="0"/>
            </a:endParaRPr>
          </a:p>
          <a:p>
            <a:pPr algn="ctr"/>
            <a:r>
              <a:rPr lang="en-GB" sz="1600" dirty="0">
                <a:solidFill>
                  <a:schemeClr val="tx1"/>
                </a:solidFill>
                <a:latin typeface="Oswald" panose="00000500000000000000" pitchFamily="2" charset="0"/>
              </a:rPr>
              <a:t>89% Society Members</a:t>
            </a:r>
          </a:p>
          <a:p>
            <a:pPr algn="ctr"/>
            <a:r>
              <a:rPr lang="en-GB" sz="1600" dirty="0">
                <a:solidFill>
                  <a:schemeClr val="tx1"/>
                </a:solidFill>
                <a:latin typeface="Oswald" panose="00000500000000000000" pitchFamily="2" charset="0"/>
              </a:rPr>
              <a:t>87% Sports Club Members</a:t>
            </a:r>
          </a:p>
          <a:p>
            <a:pPr algn="ctr"/>
            <a:r>
              <a:rPr lang="en-GB" sz="1600" dirty="0">
                <a:solidFill>
                  <a:schemeClr val="tx1"/>
                </a:solidFill>
                <a:latin typeface="Oswald" panose="00000500000000000000" pitchFamily="2" charset="0"/>
              </a:rPr>
              <a:t>75% Student Media Members</a:t>
            </a:r>
          </a:p>
        </p:txBody>
      </p:sp>
    </p:spTree>
    <p:extLst>
      <p:ext uri="{BB962C8B-B14F-4D97-AF65-F5344CB8AC3E}">
        <p14:creationId xmlns:p14="http://schemas.microsoft.com/office/powerpoint/2010/main" val="2700484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4C278509-FD4E-4416-6D21-5DBC2344261F}"/>
            </a:ext>
          </a:extLst>
        </p:cNvPr>
        <p:cNvGrpSpPr/>
        <p:nvPr/>
      </p:nvGrpSpPr>
      <p:grpSpPr>
        <a:xfrm>
          <a:off x="0" y="0"/>
          <a:ext cx="0" cy="0"/>
          <a:chOff x="0" y="0"/>
          <a:chExt cx="0" cy="0"/>
        </a:xfrm>
      </p:grpSpPr>
      <p:sp>
        <p:nvSpPr>
          <p:cNvPr id="7" name="Google Shape;251;p44">
            <a:extLst>
              <a:ext uri="{FF2B5EF4-FFF2-40B4-BE49-F238E27FC236}">
                <a16:creationId xmlns:a16="http://schemas.microsoft.com/office/drawing/2014/main" id="{9BB03252-54B1-6636-C43F-D7A2B509632B}"/>
              </a:ext>
            </a:extLst>
          </p:cNvPr>
          <p:cNvSpPr/>
          <p:nvPr/>
        </p:nvSpPr>
        <p:spPr>
          <a:xfrm>
            <a:off x="3814478" y="2571750"/>
            <a:ext cx="4820856" cy="816015"/>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6" name="Google Shape;252;p44">
            <a:extLst>
              <a:ext uri="{FF2B5EF4-FFF2-40B4-BE49-F238E27FC236}">
                <a16:creationId xmlns:a16="http://schemas.microsoft.com/office/drawing/2014/main" id="{22C7A4D2-4405-A985-A15E-4897F79B5364}"/>
              </a:ext>
            </a:extLst>
          </p:cNvPr>
          <p:cNvSpPr/>
          <p:nvPr/>
        </p:nvSpPr>
        <p:spPr>
          <a:xfrm>
            <a:off x="3513506" y="3277735"/>
            <a:ext cx="5422800" cy="81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3" name="Google Shape;252;p44">
            <a:extLst>
              <a:ext uri="{FF2B5EF4-FFF2-40B4-BE49-F238E27FC236}">
                <a16:creationId xmlns:a16="http://schemas.microsoft.com/office/drawing/2014/main" id="{1D935089-48AC-C9A3-96DE-F52ABD0C1C94}"/>
              </a:ext>
            </a:extLst>
          </p:cNvPr>
          <p:cNvSpPr/>
          <p:nvPr/>
        </p:nvSpPr>
        <p:spPr>
          <a:xfrm>
            <a:off x="442120" y="1511454"/>
            <a:ext cx="5422800" cy="81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 name="Google Shape;251;p44">
            <a:extLst>
              <a:ext uri="{FF2B5EF4-FFF2-40B4-BE49-F238E27FC236}">
                <a16:creationId xmlns:a16="http://schemas.microsoft.com/office/drawing/2014/main" id="{7C8E7849-559B-BD5D-8A60-4BF715E3C498}"/>
              </a:ext>
            </a:extLst>
          </p:cNvPr>
          <p:cNvSpPr/>
          <p:nvPr/>
        </p:nvSpPr>
        <p:spPr>
          <a:xfrm>
            <a:off x="743092" y="805469"/>
            <a:ext cx="4820856" cy="816015"/>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253" name="Google Shape;253;p44">
            <a:extLst>
              <a:ext uri="{FF2B5EF4-FFF2-40B4-BE49-F238E27FC236}">
                <a16:creationId xmlns:a16="http://schemas.microsoft.com/office/drawing/2014/main" id="{3C52361F-B68A-089C-531A-452CBFC9CAE8}"/>
              </a:ext>
            </a:extLst>
          </p:cNvPr>
          <p:cNvSpPr txBox="1"/>
          <p:nvPr/>
        </p:nvSpPr>
        <p:spPr>
          <a:xfrm>
            <a:off x="3455449" y="2689127"/>
            <a:ext cx="5356254" cy="1177215"/>
          </a:xfrm>
          <a:prstGeom prst="rect">
            <a:avLst/>
          </a:prstGeom>
          <a:noFill/>
          <a:ln>
            <a:noFill/>
          </a:ln>
        </p:spPr>
        <p:txBody>
          <a:bodyPr spcFirstLastPara="1" wrap="square" lIns="68575" tIns="34275" rIns="68575" bIns="34275" anchor="t" anchorCtr="0">
            <a:spAutoFit/>
          </a:bodyPr>
          <a:lstStyle/>
          <a:p>
            <a:pPr marL="0" marR="0" lvl="0" indent="457200" algn="l" rtl="0">
              <a:spcBef>
                <a:spcPts val="0"/>
              </a:spcBef>
              <a:spcAft>
                <a:spcPts val="0"/>
              </a:spcAft>
              <a:buNone/>
            </a:pPr>
            <a:r>
              <a:rPr lang="en" sz="2400" dirty="0">
                <a:solidFill>
                  <a:schemeClr val="dk1"/>
                </a:solidFill>
                <a:latin typeface="Oswald"/>
                <a:ea typeface="Oswald"/>
                <a:cs typeface="Oswald"/>
                <a:sym typeface="Oswald"/>
              </a:rPr>
              <a:t>“</a:t>
            </a:r>
            <a:r>
              <a:rPr lang="en-GB" sz="2400" dirty="0">
                <a:solidFill>
                  <a:schemeClr val="dk1"/>
                </a:solidFill>
                <a:latin typeface="Oswald"/>
                <a:ea typeface="Oswald"/>
                <a:cs typeface="Oswald"/>
                <a:sym typeface="Oswald"/>
              </a:rPr>
              <a:t>they've not done too much and they have </a:t>
            </a:r>
          </a:p>
          <a:p>
            <a:pPr marL="0" marR="0" lvl="0" indent="457200" algn="l" rtl="0">
              <a:spcBef>
                <a:spcPts val="0"/>
              </a:spcBef>
              <a:spcAft>
                <a:spcPts val="0"/>
              </a:spcAft>
              <a:buNone/>
            </a:pPr>
            <a:r>
              <a:rPr lang="en-GB" sz="2400" dirty="0">
                <a:solidFill>
                  <a:schemeClr val="dk1"/>
                </a:solidFill>
                <a:latin typeface="Oswald"/>
                <a:ea typeface="Oswald"/>
                <a:cs typeface="Oswald"/>
                <a:sym typeface="Oswald"/>
              </a:rPr>
              <a:t>left announcing events till the very last moment so it has been difficult to get to them”</a:t>
            </a:r>
          </a:p>
        </p:txBody>
      </p:sp>
      <p:sp>
        <p:nvSpPr>
          <p:cNvPr id="9" name="Google Shape;253;p44">
            <a:extLst>
              <a:ext uri="{FF2B5EF4-FFF2-40B4-BE49-F238E27FC236}">
                <a16:creationId xmlns:a16="http://schemas.microsoft.com/office/drawing/2014/main" id="{F8EDD353-1CC3-8545-A288-9972B2371320}"/>
              </a:ext>
            </a:extLst>
          </p:cNvPr>
          <p:cNvSpPr txBox="1"/>
          <p:nvPr/>
        </p:nvSpPr>
        <p:spPr>
          <a:xfrm>
            <a:off x="524229" y="811917"/>
            <a:ext cx="5356254" cy="1546547"/>
          </a:xfrm>
          <a:prstGeom prst="rect">
            <a:avLst/>
          </a:prstGeom>
          <a:noFill/>
          <a:ln>
            <a:noFill/>
          </a:ln>
        </p:spPr>
        <p:txBody>
          <a:bodyPr spcFirstLastPara="1" wrap="square" lIns="68575" tIns="34275" rIns="68575" bIns="34275" anchor="t" anchorCtr="0">
            <a:spAutoFit/>
          </a:bodyPr>
          <a:lstStyle/>
          <a:p>
            <a:pPr marL="0" marR="0" lvl="0" indent="457200" algn="l" rtl="0">
              <a:spcBef>
                <a:spcPts val="0"/>
              </a:spcBef>
              <a:spcAft>
                <a:spcPts val="0"/>
              </a:spcAft>
              <a:buNone/>
            </a:pPr>
            <a:r>
              <a:rPr lang="en" sz="2400" dirty="0">
                <a:solidFill>
                  <a:schemeClr val="dk1"/>
                </a:solidFill>
                <a:latin typeface="Oswald"/>
                <a:ea typeface="Oswald"/>
                <a:cs typeface="Oswald"/>
                <a:sym typeface="Oswald"/>
              </a:rPr>
              <a:t>“</a:t>
            </a:r>
            <a:r>
              <a:rPr lang="en-GB" sz="2400" dirty="0">
                <a:solidFill>
                  <a:schemeClr val="dk1"/>
                </a:solidFill>
                <a:latin typeface="Oswald"/>
                <a:ea typeface="Oswald"/>
                <a:cs typeface="Oswald"/>
                <a:sym typeface="Oswald"/>
              </a:rPr>
              <a:t>I enjoyed the events which I attended,   </a:t>
            </a:r>
          </a:p>
          <a:p>
            <a:pPr marL="0" marR="0" lvl="0" indent="457200" algn="l" rtl="0">
              <a:spcBef>
                <a:spcPts val="0"/>
              </a:spcBef>
              <a:spcAft>
                <a:spcPts val="0"/>
              </a:spcAft>
              <a:buNone/>
            </a:pPr>
            <a:r>
              <a:rPr lang="en-GB" sz="2400" dirty="0">
                <a:solidFill>
                  <a:schemeClr val="dk1"/>
                </a:solidFill>
                <a:latin typeface="Oswald"/>
                <a:ea typeface="Oswald"/>
                <a:cs typeface="Oswald"/>
                <a:sym typeface="Oswald"/>
              </a:rPr>
              <a:t>although quite a lot of events were held </a:t>
            </a:r>
          </a:p>
          <a:p>
            <a:pPr marL="0" marR="0" lvl="0" indent="457200" algn="l" rtl="0">
              <a:spcBef>
                <a:spcPts val="0"/>
              </a:spcBef>
              <a:spcAft>
                <a:spcPts val="0"/>
              </a:spcAft>
              <a:buNone/>
            </a:pPr>
            <a:r>
              <a:rPr lang="en-GB" sz="2400" dirty="0">
                <a:solidFill>
                  <a:schemeClr val="dk1"/>
                </a:solidFill>
                <a:latin typeface="Oswald"/>
                <a:ea typeface="Oswald"/>
                <a:cs typeface="Oswald"/>
                <a:sym typeface="Oswald"/>
              </a:rPr>
              <a:t>quite late in the evenings, which didn't always suit me as a commuting student.</a:t>
            </a:r>
            <a:r>
              <a:rPr lang="en" sz="2400" dirty="0">
                <a:solidFill>
                  <a:schemeClr val="dk1"/>
                </a:solidFill>
                <a:latin typeface="Oswald"/>
                <a:ea typeface="Oswald"/>
                <a:cs typeface="Oswald"/>
                <a:sym typeface="Oswald"/>
              </a:rPr>
              <a:t>”</a:t>
            </a:r>
            <a:endParaRPr sz="2400" dirty="0">
              <a:solidFill>
                <a:schemeClr val="dk1"/>
              </a:solidFill>
              <a:latin typeface="Oswald"/>
              <a:ea typeface="Oswald"/>
              <a:cs typeface="Oswald"/>
              <a:sym typeface="Oswald"/>
            </a:endParaRPr>
          </a:p>
        </p:txBody>
      </p:sp>
      <p:sp>
        <p:nvSpPr>
          <p:cNvPr id="4" name="Rectangle 3">
            <a:extLst>
              <a:ext uri="{FF2B5EF4-FFF2-40B4-BE49-F238E27FC236}">
                <a16:creationId xmlns:a16="http://schemas.microsoft.com/office/drawing/2014/main" id="{CFE4A0DB-3F15-90C2-45B4-047D1761130C}"/>
              </a:ext>
            </a:extLst>
          </p:cNvPr>
          <p:cNvSpPr/>
          <p:nvPr/>
        </p:nvSpPr>
        <p:spPr>
          <a:xfrm>
            <a:off x="604562" y="2785037"/>
            <a:ext cx="2674518" cy="170314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5" name="Google Shape;253;p44">
            <a:extLst>
              <a:ext uri="{FF2B5EF4-FFF2-40B4-BE49-F238E27FC236}">
                <a16:creationId xmlns:a16="http://schemas.microsoft.com/office/drawing/2014/main" id="{6071B141-5265-3BB4-753A-D58B902E9F46}"/>
              </a:ext>
            </a:extLst>
          </p:cNvPr>
          <p:cNvSpPr txBox="1"/>
          <p:nvPr/>
        </p:nvSpPr>
        <p:spPr>
          <a:xfrm>
            <a:off x="743092" y="2791484"/>
            <a:ext cx="2341134" cy="1546547"/>
          </a:xfrm>
          <a:prstGeom prst="rect">
            <a:avLst/>
          </a:prstGeom>
          <a:noFill/>
          <a:ln>
            <a:noFill/>
          </a:ln>
        </p:spPr>
        <p:txBody>
          <a:bodyPr spcFirstLastPara="1" wrap="square" lIns="68575" tIns="34275" rIns="68575" bIns="34275" anchor="t" anchorCtr="0">
            <a:spAutoFit/>
          </a:bodyPr>
          <a:lstStyle/>
          <a:p>
            <a:pPr marL="0" marR="0" lvl="0" indent="457200" algn="ctr" rtl="0">
              <a:spcBef>
                <a:spcPts val="0"/>
              </a:spcBef>
              <a:spcAft>
                <a:spcPts val="0"/>
              </a:spcAft>
              <a:buNone/>
            </a:pPr>
            <a:r>
              <a:rPr lang="en" sz="2400" dirty="0">
                <a:solidFill>
                  <a:schemeClr val="dk1"/>
                </a:solidFill>
                <a:latin typeface="Oswald"/>
                <a:ea typeface="Oswald"/>
                <a:cs typeface="Oswald"/>
                <a:sym typeface="Oswald"/>
              </a:rPr>
              <a:t>“</a:t>
            </a:r>
            <a:r>
              <a:rPr lang="en-GB" sz="2400" dirty="0">
                <a:solidFill>
                  <a:schemeClr val="dk1"/>
                </a:solidFill>
                <a:latin typeface="Oswald"/>
                <a:ea typeface="Oswald"/>
                <a:cs typeface="Oswald"/>
                <a:sym typeface="Oswald"/>
              </a:rPr>
              <a:t>Societies were a very crucial part in meeting new people.”</a:t>
            </a:r>
            <a:endParaRPr sz="2400" dirty="0">
              <a:solidFill>
                <a:schemeClr val="dk1"/>
              </a:solidFill>
              <a:latin typeface="Oswald"/>
              <a:ea typeface="Oswald"/>
              <a:cs typeface="Oswald"/>
              <a:sym typeface="Oswald"/>
            </a:endParaRPr>
          </a:p>
        </p:txBody>
      </p:sp>
      <p:sp>
        <p:nvSpPr>
          <p:cNvPr id="8" name="Rectangle 7">
            <a:extLst>
              <a:ext uri="{FF2B5EF4-FFF2-40B4-BE49-F238E27FC236}">
                <a16:creationId xmlns:a16="http://schemas.microsoft.com/office/drawing/2014/main" id="{23C7C897-4225-3908-2EF2-E195097A767F}"/>
              </a:ext>
            </a:extLst>
          </p:cNvPr>
          <p:cNvSpPr/>
          <p:nvPr/>
        </p:nvSpPr>
        <p:spPr>
          <a:xfrm>
            <a:off x="6222216" y="382469"/>
            <a:ext cx="2674518" cy="131679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10" name="Google Shape;253;p44">
            <a:extLst>
              <a:ext uri="{FF2B5EF4-FFF2-40B4-BE49-F238E27FC236}">
                <a16:creationId xmlns:a16="http://schemas.microsoft.com/office/drawing/2014/main" id="{C1331258-2EC5-9125-0C5B-D87957627FE3}"/>
              </a:ext>
            </a:extLst>
          </p:cNvPr>
          <p:cNvSpPr txBox="1"/>
          <p:nvPr/>
        </p:nvSpPr>
        <p:spPr>
          <a:xfrm>
            <a:off x="6133576" y="444269"/>
            <a:ext cx="2732154" cy="1177215"/>
          </a:xfrm>
          <a:prstGeom prst="rect">
            <a:avLst/>
          </a:prstGeom>
          <a:noFill/>
          <a:ln>
            <a:noFill/>
          </a:ln>
        </p:spPr>
        <p:txBody>
          <a:bodyPr spcFirstLastPara="1" wrap="square" lIns="68575" tIns="34275" rIns="68575" bIns="34275" anchor="t" anchorCtr="0">
            <a:spAutoFit/>
          </a:bodyPr>
          <a:lstStyle/>
          <a:p>
            <a:pPr marL="0" marR="0" lvl="0" indent="457200" algn="ctr" rtl="0">
              <a:spcBef>
                <a:spcPts val="0"/>
              </a:spcBef>
              <a:spcAft>
                <a:spcPts val="0"/>
              </a:spcAft>
              <a:buNone/>
            </a:pPr>
            <a:r>
              <a:rPr lang="en" sz="2400" dirty="0">
                <a:solidFill>
                  <a:schemeClr val="dk1"/>
                </a:solidFill>
                <a:latin typeface="Oswald"/>
                <a:ea typeface="Oswald"/>
                <a:cs typeface="Oswald"/>
                <a:sym typeface="Oswald"/>
              </a:rPr>
              <a:t>“</a:t>
            </a:r>
            <a:r>
              <a:rPr lang="en-GB" sz="2400" dirty="0">
                <a:solidFill>
                  <a:schemeClr val="dk1"/>
                </a:solidFill>
                <a:latin typeface="Oswald"/>
                <a:ea typeface="Oswald"/>
                <a:cs typeface="Oswald"/>
                <a:sym typeface="Oswald"/>
              </a:rPr>
              <a:t>Events are regular and varied to keep things interesting..”</a:t>
            </a:r>
            <a:endParaRPr sz="2400" dirty="0">
              <a:solidFill>
                <a:schemeClr val="dk1"/>
              </a:solidFill>
              <a:latin typeface="Oswald"/>
              <a:ea typeface="Oswald"/>
              <a:cs typeface="Oswald"/>
              <a:sym typeface="Oswald"/>
            </a:endParaRPr>
          </a:p>
        </p:txBody>
      </p:sp>
    </p:spTree>
    <p:extLst>
      <p:ext uri="{BB962C8B-B14F-4D97-AF65-F5344CB8AC3E}">
        <p14:creationId xmlns:p14="http://schemas.microsoft.com/office/powerpoint/2010/main" val="199753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1">
          <a:extLst>
            <a:ext uri="{FF2B5EF4-FFF2-40B4-BE49-F238E27FC236}">
              <a16:creationId xmlns:a16="http://schemas.microsoft.com/office/drawing/2014/main" id="{17D87180-ADD4-5ECF-8567-516C5A85845E}"/>
            </a:ext>
          </a:extLst>
        </p:cNvPr>
        <p:cNvGrpSpPr/>
        <p:nvPr/>
      </p:nvGrpSpPr>
      <p:grpSpPr>
        <a:xfrm>
          <a:off x="0" y="0"/>
          <a:ext cx="0" cy="0"/>
          <a:chOff x="0" y="0"/>
          <a:chExt cx="0" cy="0"/>
        </a:xfrm>
      </p:grpSpPr>
      <p:sp>
        <p:nvSpPr>
          <p:cNvPr id="423" name="Google Shape;423;p58">
            <a:extLst>
              <a:ext uri="{FF2B5EF4-FFF2-40B4-BE49-F238E27FC236}">
                <a16:creationId xmlns:a16="http://schemas.microsoft.com/office/drawing/2014/main" id="{AF0F4BE4-B319-4D7B-33D2-CACACD7429EB}"/>
              </a:ext>
            </a:extLst>
          </p:cNvPr>
          <p:cNvSpPr txBox="1"/>
          <p:nvPr/>
        </p:nvSpPr>
        <p:spPr>
          <a:xfrm>
            <a:off x="521494" y="4818749"/>
            <a:ext cx="31962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Oswald SemiBold"/>
                <a:ea typeface="Oswald SemiBold"/>
                <a:cs typeface="Oswald SemiBold"/>
                <a:sym typeface="Oswald SemiBold"/>
              </a:rPr>
              <a:t>STUDENT LEADER CONFERENCE</a:t>
            </a:r>
            <a:endParaRPr sz="1400">
              <a:solidFill>
                <a:schemeClr val="dk1"/>
              </a:solidFill>
              <a:latin typeface="Oswald SemiBold"/>
              <a:ea typeface="Oswald SemiBold"/>
              <a:cs typeface="Oswald SemiBold"/>
              <a:sym typeface="Oswald SemiBold"/>
            </a:endParaRPr>
          </a:p>
        </p:txBody>
      </p:sp>
      <p:pic>
        <p:nvPicPr>
          <p:cNvPr id="425" name="Google Shape;425;p58" descr="A black and yellow striped sign&#10;&#10;AI-generated content may be incorrect.">
            <a:extLst>
              <a:ext uri="{FF2B5EF4-FFF2-40B4-BE49-F238E27FC236}">
                <a16:creationId xmlns:a16="http://schemas.microsoft.com/office/drawing/2014/main" id="{A12DB86F-E5F5-9D39-FE72-AC1BF2F74DC8}"/>
              </a:ext>
            </a:extLst>
          </p:cNvPr>
          <p:cNvPicPr preferRelativeResize="0"/>
          <p:nvPr/>
        </p:nvPicPr>
        <p:blipFill rotWithShape="1">
          <a:blip r:embed="rId3">
            <a:alphaModFix/>
          </a:blip>
          <a:srcRect/>
          <a:stretch/>
        </p:blipFill>
        <p:spPr>
          <a:xfrm>
            <a:off x="6559895" y="4614535"/>
            <a:ext cx="2651632" cy="524434"/>
          </a:xfrm>
          <a:prstGeom prst="rect">
            <a:avLst/>
          </a:prstGeom>
          <a:noFill/>
          <a:ln>
            <a:noFill/>
          </a:ln>
        </p:spPr>
      </p:pic>
      <p:sp>
        <p:nvSpPr>
          <p:cNvPr id="4" name="Google Shape;414;p57">
            <a:extLst>
              <a:ext uri="{FF2B5EF4-FFF2-40B4-BE49-F238E27FC236}">
                <a16:creationId xmlns:a16="http://schemas.microsoft.com/office/drawing/2014/main" id="{BAFAA094-541A-9B4E-49AF-6AA5E9352350}"/>
              </a:ext>
            </a:extLst>
          </p:cNvPr>
          <p:cNvSpPr txBox="1"/>
          <p:nvPr/>
        </p:nvSpPr>
        <p:spPr>
          <a:xfrm>
            <a:off x="5412833" y="232692"/>
            <a:ext cx="4575900" cy="1915879"/>
          </a:xfrm>
          <a:prstGeom prst="rect">
            <a:avLst/>
          </a:prstGeom>
          <a:noFill/>
          <a:ln>
            <a:noFill/>
          </a:ln>
        </p:spPr>
        <p:txBody>
          <a:bodyPr spcFirstLastPara="1" wrap="square" lIns="68575" tIns="34275" rIns="68575" bIns="34275" anchor="t" anchorCtr="0">
            <a:spAutoFit/>
          </a:bodyPr>
          <a:lstStyle/>
          <a:p>
            <a:pPr marL="0" marR="0" lvl="0" indent="0" algn="l" rtl="0">
              <a:lnSpc>
                <a:spcPct val="80000"/>
              </a:lnSpc>
              <a:spcBef>
                <a:spcPts val="0"/>
              </a:spcBef>
              <a:spcAft>
                <a:spcPts val="0"/>
              </a:spcAft>
              <a:buNone/>
            </a:pPr>
            <a:r>
              <a:rPr lang="en" sz="5000" dirty="0">
                <a:solidFill>
                  <a:schemeClr val="dk1"/>
                </a:solidFill>
                <a:latin typeface="Oswald SemiBold"/>
                <a:ea typeface="Oswald SemiBold"/>
                <a:cs typeface="Oswald SemiBold"/>
                <a:sym typeface="Oswald SemiBold"/>
              </a:rPr>
              <a:t>Committee Member Participation</a:t>
            </a:r>
            <a:endParaRPr sz="5000" dirty="0">
              <a:solidFill>
                <a:schemeClr val="dk1"/>
              </a:solidFill>
              <a:latin typeface="Oswald SemiBold"/>
              <a:ea typeface="Oswald SemiBold"/>
              <a:cs typeface="Oswald SemiBold"/>
              <a:sym typeface="Oswald SemiBold"/>
            </a:endParaRPr>
          </a:p>
        </p:txBody>
      </p:sp>
      <p:graphicFrame>
        <p:nvGraphicFramePr>
          <p:cNvPr id="5" name="Table 4">
            <a:extLst>
              <a:ext uri="{FF2B5EF4-FFF2-40B4-BE49-F238E27FC236}">
                <a16:creationId xmlns:a16="http://schemas.microsoft.com/office/drawing/2014/main" id="{92DA201B-2845-9737-8643-408CF7CBF95F}"/>
              </a:ext>
            </a:extLst>
          </p:cNvPr>
          <p:cNvGraphicFramePr>
            <a:graphicFrameLocks noGrp="1"/>
          </p:cNvGraphicFramePr>
          <p:nvPr>
            <p:extLst>
              <p:ext uri="{D42A27DB-BD31-4B8C-83A1-F6EECF244321}">
                <p14:modId xmlns:p14="http://schemas.microsoft.com/office/powerpoint/2010/main" val="2183522452"/>
              </p:ext>
            </p:extLst>
          </p:nvPr>
        </p:nvGraphicFramePr>
        <p:xfrm>
          <a:off x="621064" y="2512385"/>
          <a:ext cx="7901872" cy="1630680"/>
        </p:xfrm>
        <a:graphic>
          <a:graphicData uri="http://schemas.openxmlformats.org/drawingml/2006/table">
            <a:tbl>
              <a:tblPr firstRow="1" bandRow="1">
                <a:tableStyleId>{F5AB1C69-6EDB-4FF4-983F-18BD219EF322}</a:tableStyleId>
              </a:tblPr>
              <a:tblGrid>
                <a:gridCol w="3093834">
                  <a:extLst>
                    <a:ext uri="{9D8B030D-6E8A-4147-A177-3AD203B41FA5}">
                      <a16:colId xmlns:a16="http://schemas.microsoft.com/office/drawing/2014/main" val="3885646471"/>
                    </a:ext>
                  </a:extLst>
                </a:gridCol>
                <a:gridCol w="2404019">
                  <a:extLst>
                    <a:ext uri="{9D8B030D-6E8A-4147-A177-3AD203B41FA5}">
                      <a16:colId xmlns:a16="http://schemas.microsoft.com/office/drawing/2014/main" val="2707913962"/>
                    </a:ext>
                  </a:extLst>
                </a:gridCol>
                <a:gridCol w="2404019">
                  <a:extLst>
                    <a:ext uri="{9D8B030D-6E8A-4147-A177-3AD203B41FA5}">
                      <a16:colId xmlns:a16="http://schemas.microsoft.com/office/drawing/2014/main" val="1517961237"/>
                    </a:ext>
                  </a:extLst>
                </a:gridCol>
              </a:tblGrid>
              <a:tr h="351008">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Student Group</a:t>
                      </a:r>
                    </a:p>
                  </a:txBody>
                  <a:tcPr anchor="ctr">
                    <a:solidFill>
                      <a:schemeClr val="accent3"/>
                    </a:solidFill>
                  </a:tcP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 respondents 2025 </a:t>
                      </a:r>
                    </a:p>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( 1098 responses)</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 respondents 2026 </a:t>
                      </a:r>
                    </a:p>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(1058 responses)</a:t>
                      </a:r>
                    </a:p>
                  </a:txBody>
                  <a:tcPr anchor="ctr"/>
                </a:tc>
                <a:extLst>
                  <a:ext uri="{0D108BD9-81ED-4DB2-BD59-A6C34878D82A}">
                    <a16:rowId xmlns:a16="http://schemas.microsoft.com/office/drawing/2014/main" val="286111182"/>
                  </a:ext>
                </a:extLst>
              </a:tr>
              <a:tr h="370840">
                <a:tc>
                  <a:txBody>
                    <a:bodyPr/>
                    <a:lstStyle/>
                    <a:p>
                      <a:r>
                        <a:rPr lang="en-GB" dirty="0">
                          <a:solidFill>
                            <a:schemeClr val="tx1"/>
                          </a:solidFill>
                          <a:latin typeface="Roboto" panose="02000000000000000000" pitchFamily="2" charset="0"/>
                          <a:ea typeface="Roboto" panose="02000000000000000000" pitchFamily="2" charset="0"/>
                          <a:cs typeface="Roboto" panose="02000000000000000000" pitchFamily="2" charset="0"/>
                        </a:rPr>
                        <a:t>Societies (committee member)</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14%</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15%</a:t>
                      </a:r>
                    </a:p>
                  </a:txBody>
                  <a:tcPr anchor="ctr"/>
                </a:tc>
                <a:extLst>
                  <a:ext uri="{0D108BD9-81ED-4DB2-BD59-A6C34878D82A}">
                    <a16:rowId xmlns:a16="http://schemas.microsoft.com/office/drawing/2014/main" val="2096459911"/>
                  </a:ext>
                </a:extLst>
              </a:tr>
              <a:tr h="370840">
                <a:tc>
                  <a:txBody>
                    <a:bodyPr/>
                    <a:lstStyle/>
                    <a:p>
                      <a:r>
                        <a:rPr lang="en-GB" dirty="0">
                          <a:solidFill>
                            <a:schemeClr val="tx1"/>
                          </a:solidFill>
                          <a:latin typeface="Roboto" panose="02000000000000000000" pitchFamily="2" charset="0"/>
                          <a:ea typeface="Roboto" panose="02000000000000000000" pitchFamily="2" charset="0"/>
                          <a:cs typeface="Roboto" panose="02000000000000000000" pitchFamily="2" charset="0"/>
                        </a:rPr>
                        <a:t>Sports Club (committee member)</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6%</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5%</a:t>
                      </a:r>
                    </a:p>
                  </a:txBody>
                  <a:tcPr anchor="ctr"/>
                </a:tc>
                <a:extLst>
                  <a:ext uri="{0D108BD9-81ED-4DB2-BD59-A6C34878D82A}">
                    <a16:rowId xmlns:a16="http://schemas.microsoft.com/office/drawing/2014/main" val="3486642954"/>
                  </a:ext>
                </a:extLst>
              </a:tr>
              <a:tr h="370840">
                <a:tc>
                  <a:txBody>
                    <a:bodyPr/>
                    <a:lstStyle/>
                    <a:p>
                      <a:r>
                        <a:rPr lang="en-GB" dirty="0">
                          <a:solidFill>
                            <a:schemeClr val="tx1"/>
                          </a:solidFill>
                          <a:latin typeface="Roboto" panose="02000000000000000000" pitchFamily="2" charset="0"/>
                          <a:ea typeface="Roboto" panose="02000000000000000000" pitchFamily="2" charset="0"/>
                          <a:cs typeface="Roboto" panose="02000000000000000000" pitchFamily="2" charset="0"/>
                        </a:rPr>
                        <a:t>Student Media (committee member)</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2%</a:t>
                      </a:r>
                    </a:p>
                  </a:txBody>
                  <a:tcPr anchor="ctr"/>
                </a:tc>
                <a:tc>
                  <a:txBody>
                    <a:bodyPr/>
                    <a:lstStyle/>
                    <a:p>
                      <a:pPr algn="ct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1%</a:t>
                      </a:r>
                    </a:p>
                  </a:txBody>
                  <a:tcPr anchor="ctr"/>
                </a:tc>
                <a:extLst>
                  <a:ext uri="{0D108BD9-81ED-4DB2-BD59-A6C34878D82A}">
                    <a16:rowId xmlns:a16="http://schemas.microsoft.com/office/drawing/2014/main" val="3096544362"/>
                  </a:ext>
                </a:extLst>
              </a:tr>
            </a:tbl>
          </a:graphicData>
        </a:graphic>
      </p:graphicFrame>
      <p:pic>
        <p:nvPicPr>
          <p:cNvPr id="7" name="Picture 6" descr="A yellow logo with people in the middle&#10;&#10;AI-generated content may be incorrect.">
            <a:extLst>
              <a:ext uri="{FF2B5EF4-FFF2-40B4-BE49-F238E27FC236}">
                <a16:creationId xmlns:a16="http://schemas.microsoft.com/office/drawing/2014/main" id="{38CFB095-7291-39A1-9E4A-C19A70574749}"/>
              </a:ext>
            </a:extLst>
          </p:cNvPr>
          <p:cNvPicPr>
            <a:picLocks noChangeAspect="1"/>
          </p:cNvPicPr>
          <p:nvPr/>
        </p:nvPicPr>
        <p:blipFill>
          <a:blip r:embed="rId4"/>
          <a:stretch>
            <a:fillRect/>
          </a:stretch>
        </p:blipFill>
        <p:spPr>
          <a:xfrm>
            <a:off x="1641245" y="232692"/>
            <a:ext cx="2076449" cy="2027156"/>
          </a:xfrm>
          <a:prstGeom prst="rect">
            <a:avLst/>
          </a:prstGeom>
        </p:spPr>
      </p:pic>
    </p:spTree>
    <p:extLst>
      <p:ext uri="{BB962C8B-B14F-4D97-AF65-F5344CB8AC3E}">
        <p14:creationId xmlns:p14="http://schemas.microsoft.com/office/powerpoint/2010/main" val="2369526724"/>
      </p:ext>
    </p:extLst>
  </p:cSld>
  <p:clrMapOvr>
    <a:masterClrMapping/>
  </p:clrMapOvr>
</p:sld>
</file>

<file path=ppt/theme/theme1.xml><?xml version="1.0" encoding="utf-8"?>
<a:theme xmlns:a="http://schemas.openxmlformats.org/drawingml/2006/main" name="Office Theme">
  <a:themeElements>
    <a:clrScheme name="RSHU SLC">
      <a:dk1>
        <a:srgbClr val="000000"/>
      </a:dk1>
      <a:lt1>
        <a:srgbClr val="FFFFFF"/>
      </a:lt1>
      <a:dk2>
        <a:srgbClr val="44546A"/>
      </a:dk2>
      <a:lt2>
        <a:srgbClr val="F8F3EC"/>
      </a:lt2>
      <a:accent1>
        <a:srgbClr val="EEEA4D"/>
      </a:accent1>
      <a:accent2>
        <a:srgbClr val="5EC6C9"/>
      </a:accent2>
      <a:accent3>
        <a:srgbClr val="FF8B96"/>
      </a:accent3>
      <a:accent4>
        <a:srgbClr val="5E00BD"/>
      </a:accent4>
      <a:accent5>
        <a:srgbClr val="FFF0F5"/>
      </a:accent5>
      <a:accent6>
        <a:srgbClr val="FEB5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c80507d-80a1-4e29-a07a-a0a0b40e4584">
      <Terms xmlns="http://schemas.microsoft.com/office/infopath/2007/PartnerControls"/>
    </lcf76f155ced4ddcb4097134ff3c332f>
    <TaxCatchAll xmlns="894d3d3f-6e85-4a68-b683-efa9da3b6f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C2EC0F3336AD4C8ADBBB800F4DB5DD" ma:contentTypeVersion="16" ma:contentTypeDescription="Create a new document." ma:contentTypeScope="" ma:versionID="6126fb3c967b627d6c7bb92f1c4de6f7">
  <xsd:schema xmlns:xsd="http://www.w3.org/2001/XMLSchema" xmlns:xs="http://www.w3.org/2001/XMLSchema" xmlns:p="http://schemas.microsoft.com/office/2006/metadata/properties" xmlns:ns2="6c80507d-80a1-4e29-a07a-a0a0b40e4584" xmlns:ns3="894d3d3f-6e85-4a68-b683-efa9da3b6fe9" targetNamespace="http://schemas.microsoft.com/office/2006/metadata/properties" ma:root="true" ma:fieldsID="700ebcd6e0c80774e66f02bbe2b9e562" ns2:_="" ns3:_="">
    <xsd:import namespace="6c80507d-80a1-4e29-a07a-a0a0b40e4584"/>
    <xsd:import namespace="894d3d3f-6e85-4a68-b683-efa9da3b6f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0507d-80a1-4e29-a07a-a0a0b40e4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1e6708-c250-41d0-920d-8c38044c1b5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d3d3f-6e85-4a68-b683-efa9da3b6f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d5e365f-89f9-40b3-9e59-6a28d7934140}" ma:internalName="TaxCatchAll" ma:showField="CatchAllData" ma:web="894d3d3f-6e85-4a68-b683-efa9da3b6f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11F10D-0E05-45C0-A1C1-77AB5F83CB87}">
  <ds:schemaRefs>
    <ds:schemaRef ds:uri="http://schemas.microsoft.com/sharepoint/v3/contenttype/forms"/>
  </ds:schemaRefs>
</ds:datastoreItem>
</file>

<file path=customXml/itemProps2.xml><?xml version="1.0" encoding="utf-8"?>
<ds:datastoreItem xmlns:ds="http://schemas.openxmlformats.org/officeDocument/2006/customXml" ds:itemID="{41A584E7-8F35-449F-98D8-983CF066AB5F}">
  <ds:schemaRefs>
    <ds:schemaRef ds:uri="http://schemas.microsoft.com/office/2006/metadata/properties"/>
    <ds:schemaRef ds:uri="http://schemas.microsoft.com/office/infopath/2007/PartnerControls"/>
    <ds:schemaRef ds:uri="6c80507d-80a1-4e29-a07a-a0a0b40e4584"/>
    <ds:schemaRef ds:uri="894d3d3f-6e85-4a68-b683-efa9da3b6fe9"/>
  </ds:schemaRefs>
</ds:datastoreItem>
</file>

<file path=customXml/itemProps3.xml><?xml version="1.0" encoding="utf-8"?>
<ds:datastoreItem xmlns:ds="http://schemas.openxmlformats.org/officeDocument/2006/customXml" ds:itemID="{D1697A4E-5B62-4644-A42A-9073853744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0507d-80a1-4e29-a07a-a0a0b40e4584"/>
    <ds:schemaRef ds:uri="894d3d3f-6e85-4a68-b683-efa9da3b6f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1736</TotalTime>
  <Words>1961</Words>
  <Application>Microsoft Office PowerPoint</Application>
  <PresentationFormat>On-screen Show (16:9)</PresentationFormat>
  <Paragraphs>313</Paragraphs>
  <Slides>30</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Montserrat</vt:lpstr>
      <vt:lpstr>Roboto</vt:lpstr>
      <vt:lpstr>Oswald</vt:lpstr>
      <vt:lpstr>Courier New</vt:lpstr>
      <vt:lpstr>Wingdings</vt:lpstr>
      <vt:lpstr>Arial</vt:lpstr>
      <vt:lpstr>Oswald SemiBold</vt:lpstr>
      <vt:lpstr>Amsi Pro Ultra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Communities for All Students</vt:lpstr>
      <vt:lpstr>PowerPoint Presentation</vt:lpstr>
      <vt:lpstr>PowerPoint Presentation</vt:lpstr>
      <vt:lpstr>PowerPoint Presentation</vt:lpstr>
      <vt:lpstr>Building Stronger Student Voice and Representation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Thornton, Elise</dc:creator>
  <cp:lastModifiedBy>Thornton, Elise</cp:lastModifiedBy>
  <cp:revision>1</cp:revision>
  <dcterms:modified xsi:type="dcterms:W3CDTF">2026-06-03T09:36:39Z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0x01010060C2EC0F3336AD4C8ADBBB800F4DB5DD</vt:lpwstr>
  </property>
  <property fmtid="{D5CDD505-2E9C-101B-9397-08002B2CF9AE}" pid="3" name="MediaServiceImageTags">
    <vt:lpwstr/>
  </property>
</Properties>
</file>