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6"/>
  </p:notesMasterIdLst>
  <p:handoutMasterIdLst>
    <p:handoutMasterId r:id="rId47"/>
  </p:handoutMasterIdLst>
  <p:sldIdLst>
    <p:sldId id="301" r:id="rId5"/>
    <p:sldId id="297" r:id="rId6"/>
    <p:sldId id="296" r:id="rId7"/>
    <p:sldId id="299" r:id="rId8"/>
    <p:sldId id="317" r:id="rId9"/>
    <p:sldId id="303" r:id="rId10"/>
    <p:sldId id="309" r:id="rId11"/>
    <p:sldId id="310" r:id="rId12"/>
    <p:sldId id="306" r:id="rId13"/>
    <p:sldId id="318" r:id="rId14"/>
    <p:sldId id="319" r:id="rId15"/>
    <p:sldId id="320" r:id="rId16"/>
    <p:sldId id="340" r:id="rId17"/>
    <p:sldId id="321" r:id="rId18"/>
    <p:sldId id="322" r:id="rId19"/>
    <p:sldId id="323" r:id="rId20"/>
    <p:sldId id="324" r:id="rId21"/>
    <p:sldId id="325" r:id="rId22"/>
    <p:sldId id="326" r:id="rId23"/>
    <p:sldId id="327" r:id="rId24"/>
    <p:sldId id="328" r:id="rId25"/>
    <p:sldId id="329" r:id="rId26"/>
    <p:sldId id="330" r:id="rId27"/>
    <p:sldId id="313" r:id="rId28"/>
    <p:sldId id="336" r:id="rId29"/>
    <p:sldId id="337" r:id="rId30"/>
    <p:sldId id="314" r:id="rId31"/>
    <p:sldId id="312" r:id="rId32"/>
    <p:sldId id="333" r:id="rId33"/>
    <p:sldId id="334" r:id="rId34"/>
    <p:sldId id="335" r:id="rId35"/>
    <p:sldId id="338" r:id="rId36"/>
    <p:sldId id="331" r:id="rId37"/>
    <p:sldId id="316" r:id="rId38"/>
    <p:sldId id="332" r:id="rId39"/>
    <p:sldId id="311" r:id="rId40"/>
    <p:sldId id="339" r:id="rId41"/>
    <p:sldId id="307" r:id="rId42"/>
    <p:sldId id="298" r:id="rId43"/>
    <p:sldId id="304" r:id="rId44"/>
    <p:sldId id="341" r:id="rId45"/>
  </p:sldIdLst>
  <p:sldSz cx="12192000" cy="6858000"/>
  <p:notesSz cx="6858000" cy="9144000"/>
  <p:embeddedFontLst>
    <p:embeddedFont>
      <p:font typeface="Kensington Test Compressed" panose="020B060402020202020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39B29-3344-4DAC-8A13-C024E2D4A0AF}" v="11" dt="2026-06-01T16:38:16.169"/>
    <p1510:client id="{E0AEDBAC-DA03-DA1D-1D11-A42AF338C192}" v="21" dt="2026-06-02T09:56:56.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6327"/>
  </p:normalViewPr>
  <p:slideViewPr>
    <p:cSldViewPr snapToGrid="0" showGuides="1">
      <p:cViewPr varScale="1">
        <p:scale>
          <a:sx n="107" d="100"/>
          <a:sy n="107" d="100"/>
        </p:scale>
        <p:origin x="714"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7" d="100"/>
          <a:sy n="107" d="100"/>
        </p:scale>
        <p:origin x="408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ey, Francesca" userId="S::francesca.hailey-at-su@rhul.ac.uk::70676fb0-98d4-4419-b766-0feb32b23e40" providerId="AD" clId="Web-{21E09A1E-A393-C0CF-DCFF-CA50FF27A5D7}"/>
    <pc:docChg chg="addSld">
      <pc:chgData name="Hailey, Francesca" userId="S::francesca.hailey-at-su@rhul.ac.uk::70676fb0-98d4-4419-b766-0feb32b23e40" providerId="AD" clId="Web-{21E09A1E-A393-C0CF-DCFF-CA50FF27A5D7}" dt="2026-05-27T15:44:18.058" v="0"/>
      <pc:docMkLst>
        <pc:docMk/>
      </pc:docMkLst>
      <pc:sldChg chg="add">
        <pc:chgData name="Hailey, Francesca" userId="S::francesca.hailey-at-su@rhul.ac.uk::70676fb0-98d4-4419-b766-0feb32b23e40" providerId="AD" clId="Web-{21E09A1E-A393-C0CF-DCFF-CA50FF27A5D7}" dt="2026-05-27T15:44:18.058" v="0"/>
        <pc:sldMkLst>
          <pc:docMk/>
          <pc:sldMk cId="2575776406" sldId="341"/>
        </pc:sldMkLst>
      </pc:sldChg>
    </pc:docChg>
  </pc:docChgLst>
  <pc:docChgLst>
    <pc:chgData name="Coates, Poppy" userId="S::poppy.coates-at-su@rhul.ac.uk::ecf867e6-b0c5-46c7-b149-6317ca6f2d32" providerId="AD" clId="Web-{0F2DF1A5-7915-D622-FF00-EE901BEC9695}"/>
    <pc:docChg chg="addSld modSld">
      <pc:chgData name="Coates, Poppy" userId="S::poppy.coates-at-su@rhul.ac.uk::ecf867e6-b0c5-46c7-b149-6317ca6f2d32" providerId="AD" clId="Web-{0F2DF1A5-7915-D622-FF00-EE901BEC9695}" dt="2026-05-13T22:09:49.148" v="1005" actId="20577"/>
      <pc:docMkLst>
        <pc:docMk/>
      </pc:docMkLst>
      <pc:sldChg chg="modSp">
        <pc:chgData name="Coates, Poppy" userId="S::poppy.coates-at-su@rhul.ac.uk::ecf867e6-b0c5-46c7-b149-6317ca6f2d32" providerId="AD" clId="Web-{0F2DF1A5-7915-D622-FF00-EE901BEC9695}" dt="2026-05-13T21:53:42.649" v="886" actId="20577"/>
        <pc:sldMkLst>
          <pc:docMk/>
          <pc:sldMk cId="1203848373" sldId="296"/>
        </pc:sldMkLst>
        <pc:spChg chg="mod">
          <ac:chgData name="Coates, Poppy" userId="S::poppy.coates-at-su@rhul.ac.uk::ecf867e6-b0c5-46c7-b149-6317ca6f2d32" providerId="AD" clId="Web-{0F2DF1A5-7915-D622-FF00-EE901BEC9695}" dt="2026-05-13T21:53:42.649" v="886" actId="20577"/>
          <ac:spMkLst>
            <pc:docMk/>
            <pc:sldMk cId="1203848373" sldId="296"/>
            <ac:spMk id="4" creationId="{1AF8BD6E-F6A8-904C-9877-A9DE358D30E4}"/>
          </ac:spMkLst>
        </pc:spChg>
      </pc:sldChg>
      <pc:sldChg chg="modSp">
        <pc:chgData name="Coates, Poppy" userId="S::poppy.coates-at-su@rhul.ac.uk::ecf867e6-b0c5-46c7-b149-6317ca6f2d32" providerId="AD" clId="Web-{0F2DF1A5-7915-D622-FF00-EE901BEC9695}" dt="2026-05-13T22:06:19.266" v="985" actId="20577"/>
        <pc:sldMkLst>
          <pc:docMk/>
          <pc:sldMk cId="1570104627" sldId="297"/>
        </pc:sldMkLst>
        <pc:spChg chg="mod">
          <ac:chgData name="Coates, Poppy" userId="S::poppy.coates-at-su@rhul.ac.uk::ecf867e6-b0c5-46c7-b149-6317ca6f2d32" providerId="AD" clId="Web-{0F2DF1A5-7915-D622-FF00-EE901BEC9695}" dt="2026-05-13T22:06:19.266" v="985" actId="20577"/>
          <ac:spMkLst>
            <pc:docMk/>
            <pc:sldMk cId="1570104627" sldId="297"/>
            <ac:spMk id="3" creationId="{D0E0A41A-3CD7-D485-15FF-6E22B16AA79D}"/>
          </ac:spMkLst>
        </pc:spChg>
      </pc:sldChg>
      <pc:sldChg chg="modSp">
        <pc:chgData name="Coates, Poppy" userId="S::poppy.coates-at-su@rhul.ac.uk::ecf867e6-b0c5-46c7-b149-6317ca6f2d32" providerId="AD" clId="Web-{0F2DF1A5-7915-D622-FF00-EE901BEC9695}" dt="2026-05-13T22:04:34.106" v="984" actId="20577"/>
        <pc:sldMkLst>
          <pc:docMk/>
          <pc:sldMk cId="186481292" sldId="303"/>
        </pc:sldMkLst>
        <pc:spChg chg="mod">
          <ac:chgData name="Coates, Poppy" userId="S::poppy.coates-at-su@rhul.ac.uk::ecf867e6-b0c5-46c7-b149-6317ca6f2d32" providerId="AD" clId="Web-{0F2DF1A5-7915-D622-FF00-EE901BEC9695}" dt="2026-05-13T22:04:28.668" v="982" actId="20577"/>
          <ac:spMkLst>
            <pc:docMk/>
            <pc:sldMk cId="186481292" sldId="303"/>
            <ac:spMk id="6" creationId="{06C05B42-7CBC-D7D0-76BE-BA215B04C131}"/>
          </ac:spMkLst>
        </pc:spChg>
        <pc:spChg chg="mod">
          <ac:chgData name="Coates, Poppy" userId="S::poppy.coates-at-su@rhul.ac.uk::ecf867e6-b0c5-46c7-b149-6317ca6f2d32" providerId="AD" clId="Web-{0F2DF1A5-7915-D622-FF00-EE901BEC9695}" dt="2026-05-13T22:04:34.106" v="984" actId="20577"/>
          <ac:spMkLst>
            <pc:docMk/>
            <pc:sldMk cId="186481292" sldId="303"/>
            <ac:spMk id="8" creationId="{9D9230AF-0839-43F1-28B7-457624CED268}"/>
          </ac:spMkLst>
        </pc:spChg>
        <pc:spChg chg="mod">
          <ac:chgData name="Coates, Poppy" userId="S::poppy.coates-at-su@rhul.ac.uk::ecf867e6-b0c5-46c7-b149-6317ca6f2d32" providerId="AD" clId="Web-{0F2DF1A5-7915-D622-FF00-EE901BEC9695}" dt="2026-05-13T22:04:32.434" v="983" actId="20577"/>
          <ac:spMkLst>
            <pc:docMk/>
            <pc:sldMk cId="186481292" sldId="303"/>
            <ac:spMk id="10" creationId="{708AC7CF-94AF-7862-4BCD-A303FFD6674F}"/>
          </ac:spMkLst>
        </pc:spChg>
      </pc:sldChg>
      <pc:sldChg chg="modSp">
        <pc:chgData name="Coates, Poppy" userId="S::poppy.coates-at-su@rhul.ac.uk::ecf867e6-b0c5-46c7-b149-6317ca6f2d32" providerId="AD" clId="Web-{0F2DF1A5-7915-D622-FF00-EE901BEC9695}" dt="2026-05-13T22:03:41.525" v="976" actId="20577"/>
        <pc:sldMkLst>
          <pc:docMk/>
          <pc:sldMk cId="3907200419" sldId="307"/>
        </pc:sldMkLst>
        <pc:spChg chg="mod">
          <ac:chgData name="Coates, Poppy" userId="S::poppy.coates-at-su@rhul.ac.uk::ecf867e6-b0c5-46c7-b149-6317ca6f2d32" providerId="AD" clId="Web-{0F2DF1A5-7915-D622-FF00-EE901BEC9695}" dt="2026-05-13T21:49:49.797" v="735" actId="20577"/>
          <ac:spMkLst>
            <pc:docMk/>
            <pc:sldMk cId="3907200419" sldId="307"/>
            <ac:spMk id="3" creationId="{3EE0C87D-354F-AAC4-A460-22498E2EE41C}"/>
          </ac:spMkLst>
        </pc:spChg>
        <pc:spChg chg="mod">
          <ac:chgData name="Coates, Poppy" userId="S::poppy.coates-at-su@rhul.ac.uk::ecf867e6-b0c5-46c7-b149-6317ca6f2d32" providerId="AD" clId="Web-{0F2DF1A5-7915-D622-FF00-EE901BEC9695}" dt="2026-05-13T22:03:41.525" v="976" actId="20577"/>
          <ac:spMkLst>
            <pc:docMk/>
            <pc:sldMk cId="3907200419" sldId="307"/>
            <ac:spMk id="4" creationId="{EA881E12-FBBC-1A61-DC89-A24AB897E080}"/>
          </ac:spMkLst>
        </pc:spChg>
      </pc:sldChg>
      <pc:sldChg chg="modSp">
        <pc:chgData name="Coates, Poppy" userId="S::poppy.coates-at-su@rhul.ac.uk::ecf867e6-b0c5-46c7-b149-6317ca6f2d32" providerId="AD" clId="Web-{0F2DF1A5-7915-D622-FF00-EE901BEC9695}" dt="2026-05-13T22:02:40.976" v="951" actId="20577"/>
        <pc:sldMkLst>
          <pc:docMk/>
          <pc:sldMk cId="2728834980" sldId="311"/>
        </pc:sldMkLst>
        <pc:spChg chg="mod">
          <ac:chgData name="Coates, Poppy" userId="S::poppy.coates-at-su@rhul.ac.uk::ecf867e6-b0c5-46c7-b149-6317ca6f2d32" providerId="AD" clId="Web-{0F2DF1A5-7915-D622-FF00-EE901BEC9695}" dt="2026-05-13T22:02:40.976" v="951" actId="20577"/>
          <ac:spMkLst>
            <pc:docMk/>
            <pc:sldMk cId="2728834980" sldId="311"/>
            <ac:spMk id="3" creationId="{3EE0C87D-354F-AAC4-A460-22498E2EE41C}"/>
          </ac:spMkLst>
        </pc:spChg>
        <pc:spChg chg="mod">
          <ac:chgData name="Coates, Poppy" userId="S::poppy.coates-at-su@rhul.ac.uk::ecf867e6-b0c5-46c7-b149-6317ca6f2d32" providerId="AD" clId="Web-{0F2DF1A5-7915-D622-FF00-EE901BEC9695}" dt="2026-05-13T21:47:54.105" v="730" actId="20577"/>
          <ac:spMkLst>
            <pc:docMk/>
            <pc:sldMk cId="2728834980" sldId="311"/>
            <ac:spMk id="5" creationId="{13951E1A-2925-CD75-CC87-753A3490E486}"/>
          </ac:spMkLst>
        </pc:spChg>
      </pc:sldChg>
      <pc:sldChg chg="modSp">
        <pc:chgData name="Coates, Poppy" userId="S::poppy.coates-at-su@rhul.ac.uk::ecf867e6-b0c5-46c7-b149-6317ca6f2d32" providerId="AD" clId="Web-{0F2DF1A5-7915-D622-FF00-EE901BEC9695}" dt="2026-05-13T22:00:27.723" v="928" actId="20577"/>
        <pc:sldMkLst>
          <pc:docMk/>
          <pc:sldMk cId="3811612076" sldId="312"/>
        </pc:sldMkLst>
        <pc:spChg chg="mod">
          <ac:chgData name="Coates, Poppy" userId="S::poppy.coates-at-su@rhul.ac.uk::ecf867e6-b0c5-46c7-b149-6317ca6f2d32" providerId="AD" clId="Web-{0F2DF1A5-7915-D622-FF00-EE901BEC9695}" dt="2026-05-13T22:00:27.723" v="928" actId="20577"/>
          <ac:spMkLst>
            <pc:docMk/>
            <pc:sldMk cId="3811612076" sldId="312"/>
            <ac:spMk id="4" creationId="{1D5776A4-41E7-7A93-7E80-4316A858BC4B}"/>
          </ac:spMkLst>
        </pc:spChg>
      </pc:sldChg>
      <pc:sldChg chg="modSp">
        <pc:chgData name="Coates, Poppy" userId="S::poppy.coates-at-su@rhul.ac.uk::ecf867e6-b0c5-46c7-b149-6317ca6f2d32" providerId="AD" clId="Web-{0F2DF1A5-7915-D622-FF00-EE901BEC9695}" dt="2026-05-13T22:02:15.491" v="949" actId="20577"/>
        <pc:sldMkLst>
          <pc:docMk/>
          <pc:sldMk cId="250687362" sldId="316"/>
        </pc:sldMkLst>
        <pc:spChg chg="mod">
          <ac:chgData name="Coates, Poppy" userId="S::poppy.coates-at-su@rhul.ac.uk::ecf867e6-b0c5-46c7-b149-6317ca6f2d32" providerId="AD" clId="Web-{0F2DF1A5-7915-D622-FF00-EE901BEC9695}" dt="2026-05-13T22:02:15.491" v="949" actId="20577"/>
          <ac:spMkLst>
            <pc:docMk/>
            <pc:sldMk cId="250687362" sldId="316"/>
            <ac:spMk id="4" creationId="{EA881E12-FBBC-1A61-DC89-A24AB897E080}"/>
          </ac:spMkLst>
        </pc:spChg>
      </pc:sldChg>
      <pc:sldChg chg="modSp">
        <pc:chgData name="Coates, Poppy" userId="S::poppy.coates-at-su@rhul.ac.uk::ecf867e6-b0c5-46c7-b149-6317ca6f2d32" providerId="AD" clId="Web-{0F2DF1A5-7915-D622-FF00-EE901BEC9695}" dt="2026-05-13T22:04:17.527" v="981" actId="20577"/>
        <pc:sldMkLst>
          <pc:docMk/>
          <pc:sldMk cId="980709217" sldId="317"/>
        </pc:sldMkLst>
        <pc:spChg chg="mod">
          <ac:chgData name="Coates, Poppy" userId="S::poppy.coates-at-su@rhul.ac.uk::ecf867e6-b0c5-46c7-b149-6317ca6f2d32" providerId="AD" clId="Web-{0F2DF1A5-7915-D622-FF00-EE901BEC9695}" dt="2026-05-13T22:04:07.245" v="977" actId="20577"/>
          <ac:spMkLst>
            <pc:docMk/>
            <pc:sldMk cId="980709217" sldId="317"/>
            <ac:spMk id="3" creationId="{3EE0C87D-354F-AAC4-A460-22498E2EE41C}"/>
          </ac:spMkLst>
        </pc:spChg>
        <pc:spChg chg="mod">
          <ac:chgData name="Coates, Poppy" userId="S::poppy.coates-at-su@rhul.ac.uk::ecf867e6-b0c5-46c7-b149-6317ca6f2d32" providerId="AD" clId="Web-{0F2DF1A5-7915-D622-FF00-EE901BEC9695}" dt="2026-05-13T22:04:17.527" v="981" actId="20577"/>
          <ac:spMkLst>
            <pc:docMk/>
            <pc:sldMk cId="980709217" sldId="317"/>
            <ac:spMk id="4" creationId="{EA881E12-FBBC-1A61-DC89-A24AB897E080}"/>
          </ac:spMkLst>
        </pc:spChg>
      </pc:sldChg>
      <pc:sldChg chg="modSp">
        <pc:chgData name="Coates, Poppy" userId="S::poppy.coates-at-su@rhul.ac.uk::ecf867e6-b0c5-46c7-b149-6317ca6f2d32" providerId="AD" clId="Web-{0F2DF1A5-7915-D622-FF00-EE901BEC9695}" dt="2026-05-13T21:54:26.900" v="889" actId="20577"/>
        <pc:sldMkLst>
          <pc:docMk/>
          <pc:sldMk cId="1076777768" sldId="318"/>
        </pc:sldMkLst>
        <pc:spChg chg="mod">
          <ac:chgData name="Coates, Poppy" userId="S::poppy.coates-at-su@rhul.ac.uk::ecf867e6-b0c5-46c7-b149-6317ca6f2d32" providerId="AD" clId="Web-{0F2DF1A5-7915-D622-FF00-EE901BEC9695}" dt="2026-05-13T21:54:26.900" v="889" actId="20577"/>
          <ac:spMkLst>
            <pc:docMk/>
            <pc:sldMk cId="1076777768" sldId="318"/>
            <ac:spMk id="4" creationId="{EA881E12-FBBC-1A61-DC89-A24AB897E080}"/>
          </ac:spMkLst>
        </pc:spChg>
      </pc:sldChg>
      <pc:sldChg chg="modSp">
        <pc:chgData name="Coates, Poppy" userId="S::poppy.coates-at-su@rhul.ac.uk::ecf867e6-b0c5-46c7-b149-6317ca6f2d32" providerId="AD" clId="Web-{0F2DF1A5-7915-D622-FF00-EE901BEC9695}" dt="2026-05-13T21:54:42.869" v="890" actId="20577"/>
        <pc:sldMkLst>
          <pc:docMk/>
          <pc:sldMk cId="3630912905" sldId="319"/>
        </pc:sldMkLst>
        <pc:spChg chg="mod">
          <ac:chgData name="Coates, Poppy" userId="S::poppy.coates-at-su@rhul.ac.uk::ecf867e6-b0c5-46c7-b149-6317ca6f2d32" providerId="AD" clId="Web-{0F2DF1A5-7915-D622-FF00-EE901BEC9695}" dt="2026-05-13T21:54:42.869" v="890" actId="20577"/>
          <ac:spMkLst>
            <pc:docMk/>
            <pc:sldMk cId="3630912905" sldId="319"/>
            <ac:spMk id="4" creationId="{EA881E12-FBBC-1A61-DC89-A24AB897E080}"/>
          </ac:spMkLst>
        </pc:spChg>
      </pc:sldChg>
      <pc:sldChg chg="modSp">
        <pc:chgData name="Coates, Poppy" userId="S::poppy.coates-at-su@rhul.ac.uk::ecf867e6-b0c5-46c7-b149-6317ca6f2d32" providerId="AD" clId="Web-{0F2DF1A5-7915-D622-FF00-EE901BEC9695}" dt="2026-05-13T21:55:16.245" v="895" actId="20577"/>
        <pc:sldMkLst>
          <pc:docMk/>
          <pc:sldMk cId="88311944" sldId="320"/>
        </pc:sldMkLst>
        <pc:spChg chg="mod">
          <ac:chgData name="Coates, Poppy" userId="S::poppy.coates-at-su@rhul.ac.uk::ecf867e6-b0c5-46c7-b149-6317ca6f2d32" providerId="AD" clId="Web-{0F2DF1A5-7915-D622-FF00-EE901BEC9695}" dt="2026-05-13T21:55:16.245" v="895" actId="20577"/>
          <ac:spMkLst>
            <pc:docMk/>
            <pc:sldMk cId="88311944" sldId="320"/>
            <ac:spMk id="4" creationId="{EA881E12-FBBC-1A61-DC89-A24AB897E080}"/>
          </ac:spMkLst>
        </pc:spChg>
      </pc:sldChg>
      <pc:sldChg chg="modSp">
        <pc:chgData name="Coates, Poppy" userId="S::poppy.coates-at-su@rhul.ac.uk::ecf867e6-b0c5-46c7-b149-6317ca6f2d32" providerId="AD" clId="Web-{0F2DF1A5-7915-D622-FF00-EE901BEC9695}" dt="2026-05-13T22:08:49.584" v="988" actId="20577"/>
        <pc:sldMkLst>
          <pc:docMk/>
          <pc:sldMk cId="2151065287" sldId="321"/>
        </pc:sldMkLst>
        <pc:spChg chg="mod">
          <ac:chgData name="Coates, Poppy" userId="S::poppy.coates-at-su@rhul.ac.uk::ecf867e6-b0c5-46c7-b149-6317ca6f2d32" providerId="AD" clId="Web-{0F2DF1A5-7915-D622-FF00-EE901BEC9695}" dt="2026-05-13T22:08:49.584" v="988" actId="20577"/>
          <ac:spMkLst>
            <pc:docMk/>
            <pc:sldMk cId="2151065287" sldId="321"/>
            <ac:spMk id="4" creationId="{EA881E12-FBBC-1A61-DC89-A24AB897E080}"/>
          </ac:spMkLst>
        </pc:spChg>
      </pc:sldChg>
      <pc:sldChg chg="modSp">
        <pc:chgData name="Coates, Poppy" userId="S::poppy.coates-at-su@rhul.ac.uk::ecf867e6-b0c5-46c7-b149-6317ca6f2d32" providerId="AD" clId="Web-{0F2DF1A5-7915-D622-FF00-EE901BEC9695}" dt="2026-05-13T21:56:00.418" v="904" actId="20577"/>
        <pc:sldMkLst>
          <pc:docMk/>
          <pc:sldMk cId="871619730" sldId="322"/>
        </pc:sldMkLst>
        <pc:spChg chg="mod">
          <ac:chgData name="Coates, Poppy" userId="S::poppy.coates-at-su@rhul.ac.uk::ecf867e6-b0c5-46c7-b149-6317ca6f2d32" providerId="AD" clId="Web-{0F2DF1A5-7915-D622-FF00-EE901BEC9695}" dt="2026-05-13T21:56:00.418" v="904" actId="20577"/>
          <ac:spMkLst>
            <pc:docMk/>
            <pc:sldMk cId="871619730" sldId="322"/>
            <ac:spMk id="4" creationId="{EA881E12-FBBC-1A61-DC89-A24AB897E080}"/>
          </ac:spMkLst>
        </pc:spChg>
      </pc:sldChg>
      <pc:sldChg chg="modSp">
        <pc:chgData name="Coates, Poppy" userId="S::poppy.coates-at-su@rhul.ac.uk::ecf867e6-b0c5-46c7-b149-6317ca6f2d32" providerId="AD" clId="Web-{0F2DF1A5-7915-D622-FF00-EE901BEC9695}" dt="2026-05-13T21:27:36.801" v="220" actId="20577"/>
        <pc:sldMkLst>
          <pc:docMk/>
          <pc:sldMk cId="705716102" sldId="323"/>
        </pc:sldMkLst>
        <pc:spChg chg="mod">
          <ac:chgData name="Coates, Poppy" userId="S::poppy.coates-at-su@rhul.ac.uk::ecf867e6-b0c5-46c7-b149-6317ca6f2d32" providerId="AD" clId="Web-{0F2DF1A5-7915-D622-FF00-EE901BEC9695}" dt="2026-05-13T21:27:36.801" v="220" actId="20577"/>
          <ac:spMkLst>
            <pc:docMk/>
            <pc:sldMk cId="705716102" sldId="323"/>
            <ac:spMk id="4" creationId="{EA881E12-FBBC-1A61-DC89-A24AB897E080}"/>
          </ac:spMkLst>
        </pc:spChg>
      </pc:sldChg>
      <pc:sldChg chg="modSp">
        <pc:chgData name="Coates, Poppy" userId="S::poppy.coates-at-su@rhul.ac.uk::ecf867e6-b0c5-46c7-b149-6317ca6f2d32" providerId="AD" clId="Web-{0F2DF1A5-7915-D622-FF00-EE901BEC9695}" dt="2026-05-13T22:09:10.944" v="993" actId="20577"/>
        <pc:sldMkLst>
          <pc:docMk/>
          <pc:sldMk cId="563085303" sldId="324"/>
        </pc:sldMkLst>
        <pc:spChg chg="mod">
          <ac:chgData name="Coates, Poppy" userId="S::poppy.coates-at-su@rhul.ac.uk::ecf867e6-b0c5-46c7-b149-6317ca6f2d32" providerId="AD" clId="Web-{0F2DF1A5-7915-D622-FF00-EE901BEC9695}" dt="2026-05-13T22:09:10.944" v="993" actId="20577"/>
          <ac:spMkLst>
            <pc:docMk/>
            <pc:sldMk cId="563085303" sldId="324"/>
            <ac:spMk id="5" creationId="{A95EC8ED-DB31-3CDD-0E81-77892E670DC3}"/>
          </ac:spMkLst>
        </pc:spChg>
      </pc:sldChg>
      <pc:sldChg chg="modSp">
        <pc:chgData name="Coates, Poppy" userId="S::poppy.coates-at-su@rhul.ac.uk::ecf867e6-b0c5-46c7-b149-6317ca6f2d32" providerId="AD" clId="Web-{0F2DF1A5-7915-D622-FF00-EE901BEC9695}" dt="2026-05-13T22:09:20.225" v="997" actId="20577"/>
        <pc:sldMkLst>
          <pc:docMk/>
          <pc:sldMk cId="3131621171" sldId="325"/>
        </pc:sldMkLst>
        <pc:spChg chg="mod">
          <ac:chgData name="Coates, Poppy" userId="S::poppy.coates-at-su@rhul.ac.uk::ecf867e6-b0c5-46c7-b149-6317ca6f2d32" providerId="AD" clId="Web-{0F2DF1A5-7915-D622-FF00-EE901BEC9695}" dt="2026-05-13T22:09:20.225" v="997" actId="20577"/>
          <ac:spMkLst>
            <pc:docMk/>
            <pc:sldMk cId="3131621171" sldId="325"/>
            <ac:spMk id="5" creationId="{6FCCB699-1873-C964-B9AB-589B8AE24DCA}"/>
          </ac:spMkLst>
        </pc:spChg>
      </pc:sldChg>
      <pc:sldChg chg="modSp">
        <pc:chgData name="Coates, Poppy" userId="S::poppy.coates-at-su@rhul.ac.uk::ecf867e6-b0c5-46c7-b149-6317ca6f2d32" providerId="AD" clId="Web-{0F2DF1A5-7915-D622-FF00-EE901BEC9695}" dt="2026-05-13T22:09:49.148" v="1005" actId="20577"/>
        <pc:sldMkLst>
          <pc:docMk/>
          <pc:sldMk cId="2330435310" sldId="326"/>
        </pc:sldMkLst>
        <pc:spChg chg="mod">
          <ac:chgData name="Coates, Poppy" userId="S::poppy.coates-at-su@rhul.ac.uk::ecf867e6-b0c5-46c7-b149-6317ca6f2d32" providerId="AD" clId="Web-{0F2DF1A5-7915-D622-FF00-EE901BEC9695}" dt="2026-05-13T22:09:49.148" v="1005" actId="20577"/>
          <ac:spMkLst>
            <pc:docMk/>
            <pc:sldMk cId="2330435310" sldId="326"/>
            <ac:spMk id="4" creationId="{85D4D415-031B-4B86-D247-6764E6287864}"/>
          </ac:spMkLst>
        </pc:spChg>
      </pc:sldChg>
      <pc:sldChg chg="modSp">
        <pc:chgData name="Coates, Poppy" userId="S::poppy.coates-at-su@rhul.ac.uk::ecf867e6-b0c5-46c7-b149-6317ca6f2d32" providerId="AD" clId="Web-{0F2DF1A5-7915-D622-FF00-EE901BEC9695}" dt="2026-05-13T21:56:51.092" v="908" actId="20577"/>
        <pc:sldMkLst>
          <pc:docMk/>
          <pc:sldMk cId="1508739161" sldId="327"/>
        </pc:sldMkLst>
        <pc:spChg chg="mod">
          <ac:chgData name="Coates, Poppy" userId="S::poppy.coates-at-su@rhul.ac.uk::ecf867e6-b0c5-46c7-b149-6317ca6f2d32" providerId="AD" clId="Web-{0F2DF1A5-7915-D622-FF00-EE901BEC9695}" dt="2026-05-13T21:56:51.092" v="908" actId="20577"/>
          <ac:spMkLst>
            <pc:docMk/>
            <pc:sldMk cId="1508739161" sldId="327"/>
            <ac:spMk id="4" creationId="{85D4D415-031B-4B86-D247-6764E6287864}"/>
          </ac:spMkLst>
        </pc:spChg>
      </pc:sldChg>
      <pc:sldChg chg="modSp">
        <pc:chgData name="Coates, Poppy" userId="S::poppy.coates-at-su@rhul.ac.uk::ecf867e6-b0c5-46c7-b149-6317ca6f2d32" providerId="AD" clId="Web-{0F2DF1A5-7915-D622-FF00-EE901BEC9695}" dt="2026-05-13T21:57:17.202" v="914" actId="20577"/>
        <pc:sldMkLst>
          <pc:docMk/>
          <pc:sldMk cId="2455258405" sldId="328"/>
        </pc:sldMkLst>
        <pc:spChg chg="mod">
          <ac:chgData name="Coates, Poppy" userId="S::poppy.coates-at-su@rhul.ac.uk::ecf867e6-b0c5-46c7-b149-6317ca6f2d32" providerId="AD" clId="Web-{0F2DF1A5-7915-D622-FF00-EE901BEC9695}" dt="2026-05-13T21:57:17.202" v="914" actId="20577"/>
          <ac:spMkLst>
            <pc:docMk/>
            <pc:sldMk cId="2455258405" sldId="328"/>
            <ac:spMk id="4" creationId="{85D4D415-031B-4B86-D247-6764E6287864}"/>
          </ac:spMkLst>
        </pc:spChg>
      </pc:sldChg>
      <pc:sldChg chg="modSp">
        <pc:chgData name="Coates, Poppy" userId="S::poppy.coates-at-su@rhul.ac.uk::ecf867e6-b0c5-46c7-b149-6317ca6f2d32" providerId="AD" clId="Web-{0F2DF1A5-7915-D622-FF00-EE901BEC9695}" dt="2026-05-13T21:58:28.204" v="921" actId="20577"/>
        <pc:sldMkLst>
          <pc:docMk/>
          <pc:sldMk cId="1665865513" sldId="330"/>
        </pc:sldMkLst>
        <pc:spChg chg="mod">
          <ac:chgData name="Coates, Poppy" userId="S::poppy.coates-at-su@rhul.ac.uk::ecf867e6-b0c5-46c7-b149-6317ca6f2d32" providerId="AD" clId="Web-{0F2DF1A5-7915-D622-FF00-EE901BEC9695}" dt="2026-05-13T21:58:28.204" v="921" actId="20577"/>
          <ac:spMkLst>
            <pc:docMk/>
            <pc:sldMk cId="1665865513" sldId="330"/>
            <ac:spMk id="5" creationId="{8EE44850-EF08-1771-3283-E047CD9EF56B}"/>
          </ac:spMkLst>
        </pc:spChg>
      </pc:sldChg>
      <pc:sldChg chg="modSp">
        <pc:chgData name="Coates, Poppy" userId="S::poppy.coates-at-su@rhul.ac.uk::ecf867e6-b0c5-46c7-b149-6317ca6f2d32" providerId="AD" clId="Web-{0F2DF1A5-7915-D622-FF00-EE901BEC9695}" dt="2026-05-13T22:01:05.786" v="930" actId="20577"/>
        <pc:sldMkLst>
          <pc:docMk/>
          <pc:sldMk cId="1325444917" sldId="334"/>
        </pc:sldMkLst>
        <pc:spChg chg="mod">
          <ac:chgData name="Coates, Poppy" userId="S::poppy.coates-at-su@rhul.ac.uk::ecf867e6-b0c5-46c7-b149-6317ca6f2d32" providerId="AD" clId="Web-{0F2DF1A5-7915-D622-FF00-EE901BEC9695}" dt="2026-05-13T22:01:05.786" v="930" actId="20577"/>
          <ac:spMkLst>
            <pc:docMk/>
            <pc:sldMk cId="1325444917" sldId="334"/>
            <ac:spMk id="4" creationId="{29B72566-FEA1-6DD1-1404-525F2369B18C}"/>
          </ac:spMkLst>
        </pc:spChg>
      </pc:sldChg>
      <pc:sldChg chg="modSp">
        <pc:chgData name="Coates, Poppy" userId="S::poppy.coates-at-su@rhul.ac.uk::ecf867e6-b0c5-46c7-b149-6317ca6f2d32" providerId="AD" clId="Web-{0F2DF1A5-7915-D622-FF00-EE901BEC9695}" dt="2026-05-13T21:40:40.076" v="528" actId="20577"/>
        <pc:sldMkLst>
          <pc:docMk/>
          <pc:sldMk cId="2634845985" sldId="335"/>
        </pc:sldMkLst>
        <pc:spChg chg="mod">
          <ac:chgData name="Coates, Poppy" userId="S::poppy.coates-at-su@rhul.ac.uk::ecf867e6-b0c5-46c7-b149-6317ca6f2d32" providerId="AD" clId="Web-{0F2DF1A5-7915-D622-FF00-EE901BEC9695}" dt="2026-05-13T21:40:40.076" v="528" actId="20577"/>
          <ac:spMkLst>
            <pc:docMk/>
            <pc:sldMk cId="2634845985" sldId="335"/>
            <ac:spMk id="4" creationId="{29B72566-FEA1-6DD1-1404-525F2369B18C}"/>
          </ac:spMkLst>
        </pc:spChg>
      </pc:sldChg>
      <pc:sldChg chg="modSp">
        <pc:chgData name="Coates, Poppy" userId="S::poppy.coates-at-su@rhul.ac.uk::ecf867e6-b0c5-46c7-b149-6317ca6f2d32" providerId="AD" clId="Web-{0F2DF1A5-7915-D622-FF00-EE901BEC9695}" dt="2026-05-13T21:59:29.721" v="927" actId="20577"/>
        <pc:sldMkLst>
          <pc:docMk/>
          <pc:sldMk cId="600562860" sldId="336"/>
        </pc:sldMkLst>
        <pc:spChg chg="mod">
          <ac:chgData name="Coates, Poppy" userId="S::poppy.coates-at-su@rhul.ac.uk::ecf867e6-b0c5-46c7-b149-6317ca6f2d32" providerId="AD" clId="Web-{0F2DF1A5-7915-D622-FF00-EE901BEC9695}" dt="2026-05-13T21:59:29.721" v="927" actId="20577"/>
          <ac:spMkLst>
            <pc:docMk/>
            <pc:sldMk cId="600562860" sldId="336"/>
            <ac:spMk id="5" creationId="{2C49C4C9-8455-0BEC-F5D0-2F69728C4283}"/>
          </ac:spMkLst>
        </pc:spChg>
      </pc:sldChg>
      <pc:sldChg chg="modSp">
        <pc:chgData name="Coates, Poppy" userId="S::poppy.coates-at-su@rhul.ac.uk::ecf867e6-b0c5-46c7-b149-6317ca6f2d32" providerId="AD" clId="Web-{0F2DF1A5-7915-D622-FF00-EE901BEC9695}" dt="2026-05-13T22:01:53.412" v="940" actId="20577"/>
        <pc:sldMkLst>
          <pc:docMk/>
          <pc:sldMk cId="1604310298" sldId="338"/>
        </pc:sldMkLst>
        <pc:spChg chg="mod">
          <ac:chgData name="Coates, Poppy" userId="S::poppy.coates-at-su@rhul.ac.uk::ecf867e6-b0c5-46c7-b149-6317ca6f2d32" providerId="AD" clId="Web-{0F2DF1A5-7915-D622-FF00-EE901BEC9695}" dt="2026-05-13T22:01:53.412" v="940" actId="20577"/>
          <ac:spMkLst>
            <pc:docMk/>
            <pc:sldMk cId="1604310298" sldId="338"/>
            <ac:spMk id="5" creationId="{C22AB981-B530-5B47-3114-516145E7C90D}"/>
          </ac:spMkLst>
        </pc:spChg>
      </pc:sldChg>
      <pc:sldChg chg="modSp add replId">
        <pc:chgData name="Coates, Poppy" userId="S::poppy.coates-at-su@rhul.ac.uk::ecf867e6-b0c5-46c7-b149-6317ca6f2d32" providerId="AD" clId="Web-{0F2DF1A5-7915-D622-FF00-EE901BEC9695}" dt="2026-05-13T21:55:33.668" v="898" actId="20577"/>
        <pc:sldMkLst>
          <pc:docMk/>
          <pc:sldMk cId="66151887" sldId="340"/>
        </pc:sldMkLst>
        <pc:spChg chg="mod">
          <ac:chgData name="Coates, Poppy" userId="S::poppy.coates-at-su@rhul.ac.uk::ecf867e6-b0c5-46c7-b149-6317ca6f2d32" providerId="AD" clId="Web-{0F2DF1A5-7915-D622-FF00-EE901BEC9695}" dt="2026-05-13T21:55:33.668" v="898" actId="20577"/>
          <ac:spMkLst>
            <pc:docMk/>
            <pc:sldMk cId="66151887" sldId="340"/>
            <ac:spMk id="4" creationId="{A897B6A9-0F96-CF99-6D5E-7FE4CA986E94}"/>
          </ac:spMkLst>
        </pc:spChg>
      </pc:sldChg>
    </pc:docChg>
  </pc:docChgLst>
  <pc:docChgLst>
    <pc:chgData name="Hailey, Francesca" userId="S::francesca.hailey-at-su@rhul.ac.uk::70676fb0-98d4-4419-b766-0feb32b23e40" providerId="AD" clId="Web-{0A06834C-B366-E302-B843-BEDE10665210}"/>
    <pc:docChg chg="modSld">
      <pc:chgData name="Hailey, Francesca" userId="S::francesca.hailey-at-su@rhul.ac.uk::70676fb0-98d4-4419-b766-0feb32b23e40" providerId="AD" clId="Web-{0A06834C-B366-E302-B843-BEDE10665210}" dt="2026-05-26T14:15:27.407" v="0" actId="20577"/>
      <pc:docMkLst>
        <pc:docMk/>
      </pc:docMkLst>
      <pc:sldChg chg="modSp">
        <pc:chgData name="Hailey, Francesca" userId="S::francesca.hailey-at-su@rhul.ac.uk::70676fb0-98d4-4419-b766-0feb32b23e40" providerId="AD" clId="Web-{0A06834C-B366-E302-B843-BEDE10665210}" dt="2026-05-26T14:15:27.407" v="0" actId="20577"/>
        <pc:sldMkLst>
          <pc:docMk/>
          <pc:sldMk cId="186481292" sldId="303"/>
        </pc:sldMkLst>
        <pc:spChg chg="mod">
          <ac:chgData name="Hailey, Francesca" userId="S::francesca.hailey-at-su@rhul.ac.uk::70676fb0-98d4-4419-b766-0feb32b23e40" providerId="AD" clId="Web-{0A06834C-B366-E302-B843-BEDE10665210}" dt="2026-05-26T14:15:27.407" v="0" actId="20577"/>
          <ac:spMkLst>
            <pc:docMk/>
            <pc:sldMk cId="186481292" sldId="303"/>
            <ac:spMk id="6" creationId="{06C05B42-7CBC-D7D0-76BE-BA215B04C131}"/>
          </ac:spMkLst>
        </pc:spChg>
      </pc:sldChg>
    </pc:docChg>
  </pc:docChgLst>
  <pc:docChgLst>
    <pc:chgData name="Coates, Poppy" userId="S::poppy.coates-at-su@rhul.ac.uk::ecf867e6-b0c5-46c7-b149-6317ca6f2d32" providerId="AD" clId="Web-{8F36567D-6AFB-877D-721B-08C6D56355F1}"/>
    <pc:docChg chg="modSld">
      <pc:chgData name="Coates, Poppy" userId="S::poppy.coates-at-su@rhul.ac.uk::ecf867e6-b0c5-46c7-b149-6317ca6f2d32" providerId="AD" clId="Web-{8F36567D-6AFB-877D-721B-08C6D56355F1}" dt="2026-05-13T22:36:42.860" v="4" actId="20577"/>
      <pc:docMkLst>
        <pc:docMk/>
      </pc:docMkLst>
      <pc:sldChg chg="modSp">
        <pc:chgData name="Coates, Poppy" userId="S::poppy.coates-at-su@rhul.ac.uk::ecf867e6-b0c5-46c7-b149-6317ca6f2d32" providerId="AD" clId="Web-{8F36567D-6AFB-877D-721B-08C6D56355F1}" dt="2026-05-13T22:36:42.860" v="4" actId="20577"/>
        <pc:sldMkLst>
          <pc:docMk/>
          <pc:sldMk cId="1319772327" sldId="298"/>
        </pc:sldMkLst>
        <pc:spChg chg="mod">
          <ac:chgData name="Coates, Poppy" userId="S::poppy.coates-at-su@rhul.ac.uk::ecf867e6-b0c5-46c7-b149-6317ca6f2d32" providerId="AD" clId="Web-{8F36567D-6AFB-877D-721B-08C6D56355F1}" dt="2026-05-13T22:36:42.860" v="4" actId="20577"/>
          <ac:spMkLst>
            <pc:docMk/>
            <pc:sldMk cId="1319772327" sldId="298"/>
            <ac:spMk id="3" creationId="{AED4F041-4035-74ED-7E84-CDD379E4591C}"/>
          </ac:spMkLst>
        </pc:spChg>
      </pc:sldChg>
      <pc:sldChg chg="modSp">
        <pc:chgData name="Coates, Poppy" userId="S::poppy.coates-at-su@rhul.ac.uk::ecf867e6-b0c5-46c7-b149-6317ca6f2d32" providerId="AD" clId="Web-{8F36567D-6AFB-877D-721B-08C6D56355F1}" dt="2026-05-13T22:28:09.776" v="3" actId="20577"/>
        <pc:sldMkLst>
          <pc:docMk/>
          <pc:sldMk cId="2454903081" sldId="314"/>
        </pc:sldMkLst>
        <pc:spChg chg="mod">
          <ac:chgData name="Coates, Poppy" userId="S::poppy.coates-at-su@rhul.ac.uk::ecf867e6-b0c5-46c7-b149-6317ca6f2d32" providerId="AD" clId="Web-{8F36567D-6AFB-877D-721B-08C6D56355F1}" dt="2026-05-13T22:28:09.776" v="3" actId="20577"/>
          <ac:spMkLst>
            <pc:docMk/>
            <pc:sldMk cId="2454903081" sldId="314"/>
            <ac:spMk id="4" creationId="{9AF051D2-070B-9D2F-E3D6-1CD315269CA8}"/>
          </ac:spMkLst>
        </pc:spChg>
      </pc:sldChg>
    </pc:docChg>
  </pc:docChgLst>
  <pc:docChgLst>
    <pc:chgData name="Hailey, Francesca" userId="S::francesca.hailey-at-su@rhul.ac.uk::70676fb0-98d4-4419-b766-0feb32b23e40" providerId="AD" clId="Web-{E0AEDBAC-DA03-DA1D-1D11-A42AF338C192}"/>
    <pc:docChg chg="modSld">
      <pc:chgData name="Hailey, Francesca" userId="S::francesca.hailey-at-su@rhul.ac.uk::70676fb0-98d4-4419-b766-0feb32b23e40" providerId="AD" clId="Web-{E0AEDBAC-DA03-DA1D-1D11-A42AF338C192}" dt="2026-06-02T09:56:55.098" v="10" actId="20577"/>
      <pc:docMkLst>
        <pc:docMk/>
      </pc:docMkLst>
      <pc:sldChg chg="modSp">
        <pc:chgData name="Hailey, Francesca" userId="S::francesca.hailey-at-su@rhul.ac.uk::70676fb0-98d4-4419-b766-0feb32b23e40" providerId="AD" clId="Web-{E0AEDBAC-DA03-DA1D-1D11-A42AF338C192}" dt="2026-06-02T09:56:55.098" v="10" actId="20577"/>
        <pc:sldMkLst>
          <pc:docMk/>
          <pc:sldMk cId="1570104627" sldId="297"/>
        </pc:sldMkLst>
        <pc:spChg chg="mod">
          <ac:chgData name="Hailey, Francesca" userId="S::francesca.hailey-at-su@rhul.ac.uk::70676fb0-98d4-4419-b766-0feb32b23e40" providerId="AD" clId="Web-{E0AEDBAC-DA03-DA1D-1D11-A42AF338C192}" dt="2026-06-02T09:56:55.098" v="10" actId="20577"/>
          <ac:spMkLst>
            <pc:docMk/>
            <pc:sldMk cId="1570104627" sldId="297"/>
            <ac:spMk id="17" creationId="{64CD4EDD-2B52-A309-B636-A6C4629DB3FD}"/>
          </ac:spMkLst>
        </pc:spChg>
      </pc:sldChg>
    </pc:docChg>
  </pc:docChgLst>
  <pc:docChgLst>
    <pc:chgData name="Coates, Poppy" userId="S::poppy.coates-at-su@rhul.ac.uk::ecf867e6-b0c5-46c7-b149-6317ca6f2d32" providerId="AD" clId="Web-{A6839B29-3344-4DAC-8A13-C024E2D4A0AF}"/>
    <pc:docChg chg="modSld">
      <pc:chgData name="Coates, Poppy" userId="S::poppy.coates-at-su@rhul.ac.uk::ecf867e6-b0c5-46c7-b149-6317ca6f2d32" providerId="AD" clId="Web-{A6839B29-3344-4DAC-8A13-C024E2D4A0AF}" dt="2026-06-01T16:38:16.169" v="7" actId="1076"/>
      <pc:docMkLst>
        <pc:docMk/>
      </pc:docMkLst>
      <pc:sldChg chg="addSp delSp modSp">
        <pc:chgData name="Coates, Poppy" userId="S::poppy.coates-at-su@rhul.ac.uk::ecf867e6-b0c5-46c7-b149-6317ca6f2d32" providerId="AD" clId="Web-{A6839B29-3344-4DAC-8A13-C024E2D4A0AF}" dt="2026-06-01T16:38:16.169" v="7" actId="1076"/>
        <pc:sldMkLst>
          <pc:docMk/>
          <pc:sldMk cId="186481292" sldId="303"/>
        </pc:sldMkLst>
        <pc:spChg chg="add del mod">
          <ac:chgData name="Coates, Poppy" userId="S::poppy.coates-at-su@rhul.ac.uk::ecf867e6-b0c5-46c7-b149-6317ca6f2d32" providerId="AD" clId="Web-{A6839B29-3344-4DAC-8A13-C024E2D4A0AF}" dt="2026-06-01T16:38:12.638" v="6"/>
          <ac:spMkLst>
            <pc:docMk/>
            <pc:sldMk cId="186481292" sldId="303"/>
            <ac:spMk id="4" creationId="{5CD48CA7-B879-E5B6-2B8D-641C09AC7A13}"/>
          </ac:spMkLst>
        </pc:spChg>
        <pc:spChg chg="mod">
          <ac:chgData name="Coates, Poppy" userId="S::poppy.coates-at-su@rhul.ac.uk::ecf867e6-b0c5-46c7-b149-6317ca6f2d32" providerId="AD" clId="Web-{A6839B29-3344-4DAC-8A13-C024E2D4A0AF}" dt="2026-06-01T16:37:39.543" v="0" actId="20577"/>
          <ac:spMkLst>
            <pc:docMk/>
            <pc:sldMk cId="186481292" sldId="303"/>
            <ac:spMk id="6" creationId="{06C05B42-7CBC-D7D0-76BE-BA215B04C131}"/>
          </ac:spMkLst>
        </pc:spChg>
        <pc:picChg chg="add mod">
          <ac:chgData name="Coates, Poppy" userId="S::poppy.coates-at-su@rhul.ac.uk::ecf867e6-b0c5-46c7-b149-6317ca6f2d32" providerId="AD" clId="Web-{A6839B29-3344-4DAC-8A13-C024E2D4A0AF}" dt="2026-06-01T16:38:16.169" v="7" actId="1076"/>
          <ac:picMkLst>
            <pc:docMk/>
            <pc:sldMk cId="186481292" sldId="303"/>
            <ac:picMk id="2" creationId="{5D6353F1-E915-B604-E701-06DA294531EA}"/>
          </ac:picMkLst>
        </pc:picChg>
        <pc:picChg chg="del">
          <ac:chgData name="Coates, Poppy" userId="S::poppy.coates-at-su@rhul.ac.uk::ecf867e6-b0c5-46c7-b149-6317ca6f2d32" providerId="AD" clId="Web-{A6839B29-3344-4DAC-8A13-C024E2D4A0AF}" dt="2026-06-01T16:38:01.747" v="3"/>
          <ac:picMkLst>
            <pc:docMk/>
            <pc:sldMk cId="186481292" sldId="303"/>
            <ac:picMk id="28" creationId="{934FCFAB-0D77-BFD2-82C4-2A28A1854CCA}"/>
          </ac:picMkLst>
        </pc:picChg>
      </pc:sldChg>
    </pc:docChg>
  </pc:docChgLst>
  <pc:docChgLst>
    <pc:chgData name="Coates, Poppy" userId="S::poppy.coates-at-su@rhul.ac.uk::ecf867e6-b0c5-46c7-b149-6317ca6f2d32" providerId="AD" clId="Web-{8105F2C2-C697-875C-C472-431507132082}"/>
    <pc:docChg chg="modSld">
      <pc:chgData name="Coates, Poppy" userId="S::poppy.coates-at-su@rhul.ac.uk::ecf867e6-b0c5-46c7-b149-6317ca6f2d32" providerId="AD" clId="Web-{8105F2C2-C697-875C-C472-431507132082}" dt="2026-05-12T15:30:58.360" v="15" actId="1076"/>
      <pc:docMkLst>
        <pc:docMk/>
      </pc:docMkLst>
      <pc:sldChg chg="modSp">
        <pc:chgData name="Coates, Poppy" userId="S::poppy.coates-at-su@rhul.ac.uk::ecf867e6-b0c5-46c7-b149-6317ca6f2d32" providerId="AD" clId="Web-{8105F2C2-C697-875C-C472-431507132082}" dt="2026-05-12T15:30:58.360" v="15" actId="1076"/>
        <pc:sldMkLst>
          <pc:docMk/>
          <pc:sldMk cId="186481292" sldId="303"/>
        </pc:sldMkLst>
        <pc:spChg chg="mod">
          <ac:chgData name="Coates, Poppy" userId="S::poppy.coates-at-su@rhul.ac.uk::ecf867e6-b0c5-46c7-b149-6317ca6f2d32" providerId="AD" clId="Web-{8105F2C2-C697-875C-C472-431507132082}" dt="2026-05-12T15:30:48.813" v="13" actId="1076"/>
          <ac:spMkLst>
            <pc:docMk/>
            <pc:sldMk cId="186481292" sldId="303"/>
            <ac:spMk id="6" creationId="{06C05B42-7CBC-D7D0-76BE-BA215B04C131}"/>
          </ac:spMkLst>
        </pc:spChg>
        <pc:spChg chg="mod">
          <ac:chgData name="Coates, Poppy" userId="S::poppy.coates-at-su@rhul.ac.uk::ecf867e6-b0c5-46c7-b149-6317ca6f2d32" providerId="AD" clId="Web-{8105F2C2-C697-875C-C472-431507132082}" dt="2026-05-12T15:30:58.360" v="15" actId="1076"/>
          <ac:spMkLst>
            <pc:docMk/>
            <pc:sldMk cId="186481292" sldId="303"/>
            <ac:spMk id="8" creationId="{9D9230AF-0839-43F1-28B7-457624CED268}"/>
          </ac:spMkLst>
        </pc:spChg>
        <pc:spChg chg="mod">
          <ac:chgData name="Coates, Poppy" userId="S::poppy.coates-at-su@rhul.ac.uk::ecf867e6-b0c5-46c7-b149-6317ca6f2d32" providerId="AD" clId="Web-{8105F2C2-C697-875C-C472-431507132082}" dt="2026-05-12T15:30:53.250" v="14" actId="1076"/>
          <ac:spMkLst>
            <pc:docMk/>
            <pc:sldMk cId="186481292" sldId="303"/>
            <ac:spMk id="10" creationId="{708AC7CF-94AF-7862-4BCD-A303FFD6674F}"/>
          </ac:spMkLst>
        </pc:spChg>
      </pc:sldChg>
    </pc:docChg>
  </pc:docChgLst>
  <pc:docChgLst>
    <pc:chgData name="Hailey, Francesca" userId="S::francesca.hailey-at-su@rhul.ac.uk::70676fb0-98d4-4419-b766-0feb32b23e40" providerId="AD" clId="Web-{63ED89DD-B07C-06D2-6D56-EB19739746BE}"/>
    <pc:docChg chg="modSld">
      <pc:chgData name="Hailey, Francesca" userId="S::francesca.hailey-at-su@rhul.ac.uk::70676fb0-98d4-4419-b766-0feb32b23e40" providerId="AD" clId="Web-{63ED89DD-B07C-06D2-6D56-EB19739746BE}" dt="2026-05-07T09:05:49.470" v="392" actId="20577"/>
      <pc:docMkLst>
        <pc:docMk/>
      </pc:docMkLst>
      <pc:sldChg chg="modSp">
        <pc:chgData name="Hailey, Francesca" userId="S::francesca.hailey-at-su@rhul.ac.uk::70676fb0-98d4-4419-b766-0feb32b23e40" providerId="AD" clId="Web-{63ED89DD-B07C-06D2-6D56-EB19739746BE}" dt="2026-05-07T08:40:32.372" v="47" actId="20577"/>
        <pc:sldMkLst>
          <pc:docMk/>
          <pc:sldMk cId="1203848373" sldId="296"/>
        </pc:sldMkLst>
        <pc:spChg chg="mod">
          <ac:chgData name="Hailey, Francesca" userId="S::francesca.hailey-at-su@rhul.ac.uk::70676fb0-98d4-4419-b766-0feb32b23e40" providerId="AD" clId="Web-{63ED89DD-B07C-06D2-6D56-EB19739746BE}" dt="2026-05-07T08:40:32.372" v="47" actId="20577"/>
          <ac:spMkLst>
            <pc:docMk/>
            <pc:sldMk cId="1203848373" sldId="296"/>
            <ac:spMk id="4" creationId="{1AF8BD6E-F6A8-904C-9877-A9DE358D30E4}"/>
          </ac:spMkLst>
        </pc:spChg>
      </pc:sldChg>
      <pc:sldChg chg="modSp">
        <pc:chgData name="Hailey, Francesca" userId="S::francesca.hailey-at-su@rhul.ac.uk::70676fb0-98d4-4419-b766-0feb32b23e40" providerId="AD" clId="Web-{63ED89DD-B07C-06D2-6D56-EB19739746BE}" dt="2026-05-06T14:55:04.133" v="14" actId="20577"/>
        <pc:sldMkLst>
          <pc:docMk/>
          <pc:sldMk cId="1570104627" sldId="297"/>
        </pc:sldMkLst>
        <pc:spChg chg="mod">
          <ac:chgData name="Hailey, Francesca" userId="S::francesca.hailey-at-su@rhul.ac.uk::70676fb0-98d4-4419-b766-0feb32b23e40" providerId="AD" clId="Web-{63ED89DD-B07C-06D2-6D56-EB19739746BE}" dt="2026-05-06T14:55:04.133" v="14" actId="20577"/>
          <ac:spMkLst>
            <pc:docMk/>
            <pc:sldMk cId="1570104627" sldId="297"/>
            <ac:spMk id="17" creationId="{64CD4EDD-2B52-A309-B636-A6C4629DB3FD}"/>
          </ac:spMkLst>
        </pc:spChg>
      </pc:sldChg>
      <pc:sldChg chg="addSp delSp modSp">
        <pc:chgData name="Hailey, Francesca" userId="S::francesca.hailey-at-su@rhul.ac.uk::70676fb0-98d4-4419-b766-0feb32b23e40" providerId="AD" clId="Web-{63ED89DD-B07C-06D2-6D56-EB19739746BE}" dt="2026-05-07T08:47:44.287" v="110" actId="1076"/>
        <pc:sldMkLst>
          <pc:docMk/>
          <pc:sldMk cId="186481292" sldId="303"/>
        </pc:sldMkLst>
        <pc:spChg chg="mod">
          <ac:chgData name="Hailey, Francesca" userId="S::francesca.hailey-at-su@rhul.ac.uk::70676fb0-98d4-4419-b766-0feb32b23e40" providerId="AD" clId="Web-{63ED89DD-B07C-06D2-6D56-EB19739746BE}" dt="2026-05-07T08:44:24.829" v="71" actId="20577"/>
          <ac:spMkLst>
            <pc:docMk/>
            <pc:sldMk cId="186481292" sldId="303"/>
            <ac:spMk id="5" creationId="{F3126A7C-ED21-07F0-7422-F3C6400AD32C}"/>
          </ac:spMkLst>
        </pc:spChg>
        <pc:spChg chg="mod">
          <ac:chgData name="Hailey, Francesca" userId="S::francesca.hailey-at-su@rhul.ac.uk::70676fb0-98d4-4419-b766-0feb32b23e40" providerId="AD" clId="Web-{63ED89DD-B07C-06D2-6D56-EB19739746BE}" dt="2026-05-07T08:44:50.424" v="87" actId="20577"/>
          <ac:spMkLst>
            <pc:docMk/>
            <pc:sldMk cId="186481292" sldId="303"/>
            <ac:spMk id="8" creationId="{9D9230AF-0839-43F1-28B7-457624CED268}"/>
          </ac:spMkLst>
        </pc:spChg>
        <pc:spChg chg="mod">
          <ac:chgData name="Hailey, Francesca" userId="S::francesca.hailey-at-su@rhul.ac.uk::70676fb0-98d4-4419-b766-0feb32b23e40" providerId="AD" clId="Web-{63ED89DD-B07C-06D2-6D56-EB19739746BE}" dt="2026-05-07T08:45:01.943" v="91" actId="20577"/>
          <ac:spMkLst>
            <pc:docMk/>
            <pc:sldMk cId="186481292" sldId="303"/>
            <ac:spMk id="10" creationId="{708AC7CF-94AF-7862-4BCD-A303FFD6674F}"/>
          </ac:spMkLst>
        </pc:spChg>
        <pc:picChg chg="add mod modCrop">
          <ac:chgData name="Hailey, Francesca" userId="S::francesca.hailey-at-su@rhul.ac.uk::70676fb0-98d4-4419-b766-0feb32b23e40" providerId="AD" clId="Web-{63ED89DD-B07C-06D2-6D56-EB19739746BE}" dt="2026-05-07T08:47:44.131" v="109" actId="1076"/>
          <ac:picMkLst>
            <pc:docMk/>
            <pc:sldMk cId="186481292" sldId="303"/>
            <ac:picMk id="9" creationId="{A978309D-CC13-2206-DDED-30534E517802}"/>
          </ac:picMkLst>
        </pc:picChg>
        <pc:picChg chg="add mod modCrop">
          <ac:chgData name="Hailey, Francesca" userId="S::francesca.hailey-at-su@rhul.ac.uk::70676fb0-98d4-4419-b766-0feb32b23e40" providerId="AD" clId="Web-{63ED89DD-B07C-06D2-6D56-EB19739746BE}" dt="2026-05-07T08:47:44.287" v="110" actId="1076"/>
          <ac:picMkLst>
            <pc:docMk/>
            <pc:sldMk cId="186481292" sldId="303"/>
            <ac:picMk id="11" creationId="{AC721C01-3CE2-8D7C-F8CA-B40D4BA28F49}"/>
          </ac:picMkLst>
        </pc:picChg>
      </pc:sldChg>
      <pc:sldChg chg="modSp">
        <pc:chgData name="Hailey, Francesca" userId="S::francesca.hailey-at-su@rhul.ac.uk::70676fb0-98d4-4419-b766-0feb32b23e40" providerId="AD" clId="Web-{63ED89DD-B07C-06D2-6D56-EB19739746BE}" dt="2026-05-07T08:54:32.179" v="152" actId="20577"/>
        <pc:sldMkLst>
          <pc:docMk/>
          <pc:sldMk cId="11323311" sldId="306"/>
        </pc:sldMkLst>
        <pc:spChg chg="mod">
          <ac:chgData name="Hailey, Francesca" userId="S::francesca.hailey-at-su@rhul.ac.uk::70676fb0-98d4-4419-b766-0feb32b23e40" providerId="AD" clId="Web-{63ED89DD-B07C-06D2-6D56-EB19739746BE}" dt="2026-05-07T08:54:32.179" v="152" actId="20577"/>
          <ac:spMkLst>
            <pc:docMk/>
            <pc:sldMk cId="11323311" sldId="306"/>
            <ac:spMk id="4" creationId="{EA881E12-FBBC-1A61-DC89-A24AB897E080}"/>
          </ac:spMkLst>
        </pc:spChg>
      </pc:sldChg>
      <pc:sldChg chg="modSp">
        <pc:chgData name="Hailey, Francesca" userId="S::francesca.hailey-at-su@rhul.ac.uk::70676fb0-98d4-4419-b766-0feb32b23e40" providerId="AD" clId="Web-{63ED89DD-B07C-06D2-6D56-EB19739746BE}" dt="2026-05-07T09:05:36.126" v="387" actId="20577"/>
        <pc:sldMkLst>
          <pc:docMk/>
          <pc:sldMk cId="2728834980" sldId="311"/>
        </pc:sldMkLst>
        <pc:spChg chg="mod">
          <ac:chgData name="Hailey, Francesca" userId="S::francesca.hailey-at-su@rhul.ac.uk::70676fb0-98d4-4419-b766-0feb32b23e40" providerId="AD" clId="Web-{63ED89DD-B07C-06D2-6D56-EB19739746BE}" dt="2026-05-07T09:05:36.126" v="387" actId="20577"/>
          <ac:spMkLst>
            <pc:docMk/>
            <pc:sldMk cId="2728834980" sldId="311"/>
            <ac:spMk id="5" creationId="{13951E1A-2925-CD75-CC87-753A3490E486}"/>
          </ac:spMkLst>
        </pc:spChg>
      </pc:sldChg>
      <pc:sldChg chg="modSp">
        <pc:chgData name="Hailey, Francesca" userId="S::francesca.hailey-at-su@rhul.ac.uk::70676fb0-98d4-4419-b766-0feb32b23e40" providerId="AD" clId="Web-{63ED89DD-B07C-06D2-6D56-EB19739746BE}" dt="2026-05-07T08:42:09.687" v="64" actId="20577"/>
        <pc:sldMkLst>
          <pc:docMk/>
          <pc:sldMk cId="980709217" sldId="317"/>
        </pc:sldMkLst>
        <pc:spChg chg="mod">
          <ac:chgData name="Hailey, Francesca" userId="S::francesca.hailey-at-su@rhul.ac.uk::70676fb0-98d4-4419-b766-0feb32b23e40" providerId="AD" clId="Web-{63ED89DD-B07C-06D2-6D56-EB19739746BE}" dt="2026-05-07T08:42:09.687" v="64" actId="20577"/>
          <ac:spMkLst>
            <pc:docMk/>
            <pc:sldMk cId="980709217" sldId="317"/>
            <ac:spMk id="4" creationId="{EA881E12-FBBC-1A61-DC89-A24AB897E080}"/>
          </ac:spMkLst>
        </pc:spChg>
      </pc:sldChg>
      <pc:sldChg chg="modSp">
        <pc:chgData name="Hailey, Francesca" userId="S::francesca.hailey-at-su@rhul.ac.uk::70676fb0-98d4-4419-b766-0feb32b23e40" providerId="AD" clId="Web-{63ED89DD-B07C-06D2-6D56-EB19739746BE}" dt="2026-05-07T08:54:53.055" v="156" actId="20577"/>
        <pc:sldMkLst>
          <pc:docMk/>
          <pc:sldMk cId="1076777768" sldId="318"/>
        </pc:sldMkLst>
        <pc:spChg chg="mod">
          <ac:chgData name="Hailey, Francesca" userId="S::francesca.hailey-at-su@rhul.ac.uk::70676fb0-98d4-4419-b766-0feb32b23e40" providerId="AD" clId="Web-{63ED89DD-B07C-06D2-6D56-EB19739746BE}" dt="2026-05-07T08:54:53.055" v="156" actId="20577"/>
          <ac:spMkLst>
            <pc:docMk/>
            <pc:sldMk cId="1076777768" sldId="318"/>
            <ac:spMk id="4" creationId="{EA881E12-FBBC-1A61-DC89-A24AB897E080}"/>
          </ac:spMkLst>
        </pc:spChg>
      </pc:sldChg>
      <pc:sldChg chg="modSp">
        <pc:chgData name="Hailey, Francesca" userId="S::francesca.hailey-at-su@rhul.ac.uk::70676fb0-98d4-4419-b766-0feb32b23e40" providerId="AD" clId="Web-{63ED89DD-B07C-06D2-6D56-EB19739746BE}" dt="2026-05-07T08:58:07.203" v="195" actId="1076"/>
        <pc:sldMkLst>
          <pc:docMk/>
          <pc:sldMk cId="563085303" sldId="324"/>
        </pc:sldMkLst>
        <pc:spChg chg="mod">
          <ac:chgData name="Hailey, Francesca" userId="S::francesca.hailey-at-su@rhul.ac.uk::70676fb0-98d4-4419-b766-0feb32b23e40" providerId="AD" clId="Web-{63ED89DD-B07C-06D2-6D56-EB19739746BE}" dt="2026-05-07T08:58:07.203" v="195" actId="1076"/>
          <ac:spMkLst>
            <pc:docMk/>
            <pc:sldMk cId="563085303" sldId="324"/>
            <ac:spMk id="5" creationId="{A95EC8ED-DB31-3CDD-0E81-77892E670DC3}"/>
          </ac:spMkLst>
        </pc:spChg>
      </pc:sldChg>
      <pc:sldChg chg="modSp">
        <pc:chgData name="Hailey, Francesca" userId="S::francesca.hailey-at-su@rhul.ac.uk::70676fb0-98d4-4419-b766-0feb32b23e40" providerId="AD" clId="Web-{63ED89DD-B07C-06D2-6D56-EB19739746BE}" dt="2026-05-07T08:58:18.031" v="199" actId="20577"/>
        <pc:sldMkLst>
          <pc:docMk/>
          <pc:sldMk cId="3131621171" sldId="325"/>
        </pc:sldMkLst>
        <pc:spChg chg="mod">
          <ac:chgData name="Hailey, Francesca" userId="S::francesca.hailey-at-su@rhul.ac.uk::70676fb0-98d4-4419-b766-0feb32b23e40" providerId="AD" clId="Web-{63ED89DD-B07C-06D2-6D56-EB19739746BE}" dt="2026-05-07T08:58:18.031" v="199" actId="20577"/>
          <ac:spMkLst>
            <pc:docMk/>
            <pc:sldMk cId="3131621171" sldId="325"/>
            <ac:spMk id="5" creationId="{6FCCB699-1873-C964-B9AB-589B8AE24DCA}"/>
          </ac:spMkLst>
        </pc:spChg>
      </pc:sldChg>
      <pc:sldChg chg="modSp">
        <pc:chgData name="Hailey, Francesca" userId="S::francesca.hailey-at-su@rhul.ac.uk::70676fb0-98d4-4419-b766-0feb32b23e40" providerId="AD" clId="Web-{63ED89DD-B07C-06D2-6D56-EB19739746BE}" dt="2026-05-07T08:58:30.640" v="201" actId="1076"/>
        <pc:sldMkLst>
          <pc:docMk/>
          <pc:sldMk cId="2330435310" sldId="326"/>
        </pc:sldMkLst>
        <pc:spChg chg="mod">
          <ac:chgData name="Hailey, Francesca" userId="S::francesca.hailey-at-su@rhul.ac.uk::70676fb0-98d4-4419-b766-0feb32b23e40" providerId="AD" clId="Web-{63ED89DD-B07C-06D2-6D56-EB19739746BE}" dt="2026-05-07T08:58:30.640" v="201" actId="1076"/>
          <ac:spMkLst>
            <pc:docMk/>
            <pc:sldMk cId="2330435310" sldId="326"/>
            <ac:spMk id="4" creationId="{85D4D415-031B-4B86-D247-6764E6287864}"/>
          </ac:spMkLst>
        </pc:spChg>
      </pc:sldChg>
      <pc:sldChg chg="modSp">
        <pc:chgData name="Hailey, Francesca" userId="S::francesca.hailey-at-su@rhul.ac.uk::70676fb0-98d4-4419-b766-0feb32b23e40" providerId="AD" clId="Web-{63ED89DD-B07C-06D2-6D56-EB19739746BE}" dt="2026-05-07T09:05:49.470" v="392" actId="20577"/>
        <pc:sldMkLst>
          <pc:docMk/>
          <pc:sldMk cId="1508739161" sldId="327"/>
        </pc:sldMkLst>
        <pc:spChg chg="mod">
          <ac:chgData name="Hailey, Francesca" userId="S::francesca.hailey-at-su@rhul.ac.uk::70676fb0-98d4-4419-b766-0feb32b23e40" providerId="AD" clId="Web-{63ED89DD-B07C-06D2-6D56-EB19739746BE}" dt="2026-05-07T09:05:49.470" v="392" actId="20577"/>
          <ac:spMkLst>
            <pc:docMk/>
            <pc:sldMk cId="1508739161" sldId="327"/>
            <ac:spMk id="4" creationId="{85D4D415-031B-4B86-D247-6764E6287864}"/>
          </ac:spMkLst>
        </pc:spChg>
      </pc:sldChg>
      <pc:sldChg chg="modSp">
        <pc:chgData name="Hailey, Francesca" userId="S::francesca.hailey-at-su@rhul.ac.uk::70676fb0-98d4-4419-b766-0feb32b23e40" providerId="AD" clId="Web-{63ED89DD-B07C-06D2-6D56-EB19739746BE}" dt="2026-05-07T09:01:00.469" v="345" actId="20577"/>
        <pc:sldMkLst>
          <pc:docMk/>
          <pc:sldMk cId="2951251682" sldId="329"/>
        </pc:sldMkLst>
        <pc:spChg chg="mod">
          <ac:chgData name="Hailey, Francesca" userId="S::francesca.hailey-at-su@rhul.ac.uk::70676fb0-98d4-4419-b766-0feb32b23e40" providerId="AD" clId="Web-{63ED89DD-B07C-06D2-6D56-EB19739746BE}" dt="2026-05-07T09:01:00.469" v="345" actId="20577"/>
          <ac:spMkLst>
            <pc:docMk/>
            <pc:sldMk cId="2951251682" sldId="329"/>
            <ac:spMk id="4" creationId="{85D4D415-031B-4B86-D247-6764E628786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F9356C-EEC3-8419-A508-7D92F257DC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1F4CD29-94F6-F494-24FC-32FCF988D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97760B-A612-F944-921B-31C6EF368ECE}" type="datetimeFigureOut">
              <a:rPr lang="en-US" smtClean="0"/>
              <a:t>6/2/2026</a:t>
            </a:fld>
            <a:endParaRPr lang="en-US"/>
          </a:p>
        </p:txBody>
      </p:sp>
      <p:sp>
        <p:nvSpPr>
          <p:cNvPr id="4" name="Footer Placeholder 3">
            <a:extLst>
              <a:ext uri="{FF2B5EF4-FFF2-40B4-BE49-F238E27FC236}">
                <a16:creationId xmlns:a16="http://schemas.microsoft.com/office/drawing/2014/main" id="{781F93F5-F4C3-2D11-6528-FDB510E176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0D783F-7D03-35D6-1AD9-13B5FFA9AF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15573D-8BC0-A246-B32F-82A451FA3D31}" type="slidenum">
              <a:rPr lang="en-US" smtClean="0"/>
              <a:t>‹#›</a:t>
            </a:fld>
            <a:endParaRPr lang="en-US"/>
          </a:p>
        </p:txBody>
      </p:sp>
    </p:spTree>
    <p:extLst>
      <p:ext uri="{BB962C8B-B14F-4D97-AF65-F5344CB8AC3E}">
        <p14:creationId xmlns:p14="http://schemas.microsoft.com/office/powerpoint/2010/main" val="1729956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EEF75-C72C-4271-88BA-D3CA62A83F8D}" type="datetimeFigureOut">
              <a:rPr lang="en-GB" smtClean="0"/>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A8FC3-931C-4D20-94FA-362068BF3F4A}" type="slidenum">
              <a:rPr lang="en-GB" smtClean="0"/>
              <a:t>‹#›</a:t>
            </a:fld>
            <a:endParaRPr lang="en-GB"/>
          </a:p>
        </p:txBody>
      </p:sp>
    </p:spTree>
    <p:extLst>
      <p:ext uri="{BB962C8B-B14F-4D97-AF65-F5344CB8AC3E}">
        <p14:creationId xmlns:p14="http://schemas.microsoft.com/office/powerpoint/2010/main" val="2980704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0A8FC3-931C-4D20-94FA-362068BF3F4A}" type="slidenum">
              <a:rPr lang="en-GB" smtClean="0"/>
              <a:t>6</a:t>
            </a:fld>
            <a:endParaRPr lang="en-GB"/>
          </a:p>
        </p:txBody>
      </p:sp>
    </p:spTree>
    <p:extLst>
      <p:ext uri="{BB962C8B-B14F-4D97-AF65-F5344CB8AC3E}">
        <p14:creationId xmlns:p14="http://schemas.microsoft.com/office/powerpoint/2010/main" val="59392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0CA36CC2-AC3E-07F2-F3A3-4F977C8E6694}"/>
              </a:ext>
            </a:extLst>
          </p:cNvPr>
          <p:cNvSpPr>
            <a:spLocks noGrp="1"/>
          </p:cNvSpPr>
          <p:nvPr>
            <p:ph type="pic" sz="quarter" idx="10"/>
          </p:nvPr>
        </p:nvSpPr>
        <p:spPr>
          <a:xfrm>
            <a:off x="0" y="2700616"/>
            <a:ext cx="12192000" cy="3608109"/>
          </a:xfrm>
          <a:custGeom>
            <a:avLst/>
            <a:gdLst>
              <a:gd name="connsiteX0" fmla="*/ 0 w 12192000"/>
              <a:gd name="connsiteY0" fmla="*/ 0 h 3608109"/>
              <a:gd name="connsiteX1" fmla="*/ 12192000 w 12192000"/>
              <a:gd name="connsiteY1" fmla="*/ 0 h 3608109"/>
              <a:gd name="connsiteX2" fmla="*/ 12192000 w 12192000"/>
              <a:gd name="connsiteY2" fmla="*/ 3608109 h 3608109"/>
              <a:gd name="connsiteX3" fmla="*/ 0 w 12192000"/>
              <a:gd name="connsiteY3" fmla="*/ 3608109 h 3608109"/>
            </a:gdLst>
            <a:ahLst/>
            <a:cxnLst>
              <a:cxn ang="0">
                <a:pos x="connsiteX0" y="connsiteY0"/>
              </a:cxn>
              <a:cxn ang="0">
                <a:pos x="connsiteX1" y="connsiteY1"/>
              </a:cxn>
              <a:cxn ang="0">
                <a:pos x="connsiteX2" y="connsiteY2"/>
              </a:cxn>
              <a:cxn ang="0">
                <a:pos x="connsiteX3" y="connsiteY3"/>
              </a:cxn>
            </a:cxnLst>
            <a:rect l="l" t="t" r="r" b="b"/>
            <a:pathLst>
              <a:path w="12192000" h="3608109">
                <a:moveTo>
                  <a:pt x="0" y="0"/>
                </a:moveTo>
                <a:lnTo>
                  <a:pt x="12192000" y="0"/>
                </a:lnTo>
                <a:lnTo>
                  <a:pt x="12192000" y="3608109"/>
                </a:lnTo>
                <a:lnTo>
                  <a:pt x="0" y="3608109"/>
                </a:lnTo>
                <a:close/>
              </a:path>
            </a:pathLst>
          </a:custGeom>
          <a:solidFill>
            <a:schemeClr val="bg1">
              <a:lumMod val="65000"/>
              <a:alpha val="60000"/>
            </a:schemeClr>
          </a:solidFill>
        </p:spPr>
        <p:txBody>
          <a:bodyPr wrap="square">
            <a:noAutofit/>
          </a:bodyPr>
          <a:lstStyle/>
          <a:p>
            <a:endParaRPr lang="en-ID"/>
          </a:p>
        </p:txBody>
      </p:sp>
      <p:sp>
        <p:nvSpPr>
          <p:cNvPr id="3" name="Rectangle 2">
            <a:extLst>
              <a:ext uri="{FF2B5EF4-FFF2-40B4-BE49-F238E27FC236}">
                <a16:creationId xmlns:a16="http://schemas.microsoft.com/office/drawing/2014/main" id="{394A56BF-9430-2CA0-DB2B-807D7EEB7D66}"/>
              </a:ext>
            </a:extLst>
          </p:cNvPr>
          <p:cNvSpPr/>
          <p:nvPr userDrawn="1"/>
        </p:nvSpPr>
        <p:spPr>
          <a:xfrm>
            <a:off x="0" y="6308724"/>
            <a:ext cx="6096000" cy="5492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4884C879-F370-24A3-ECB8-FD42EC7652AD}"/>
              </a:ext>
            </a:extLst>
          </p:cNvPr>
          <p:cNvSpPr/>
          <p:nvPr userDrawn="1"/>
        </p:nvSpPr>
        <p:spPr>
          <a:xfrm>
            <a:off x="6096000" y="6308723"/>
            <a:ext cx="6096000" cy="5492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361980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E51B2C68-EB89-91A8-A211-39C0E06D7065}"/>
              </a:ext>
            </a:extLst>
          </p:cNvPr>
          <p:cNvSpPr>
            <a:spLocks noGrp="1"/>
          </p:cNvSpPr>
          <p:nvPr>
            <p:ph type="pic" sz="quarter" idx="10"/>
          </p:nvPr>
        </p:nvSpPr>
        <p:spPr>
          <a:xfrm>
            <a:off x="5113020" y="1630680"/>
            <a:ext cx="3919220" cy="5227320"/>
          </a:xfrm>
          <a:custGeom>
            <a:avLst/>
            <a:gdLst>
              <a:gd name="connsiteX0" fmla="*/ 0 w 3919220"/>
              <a:gd name="connsiteY0" fmla="*/ 0 h 5227320"/>
              <a:gd name="connsiteX1" fmla="*/ 3919220 w 3919220"/>
              <a:gd name="connsiteY1" fmla="*/ 0 h 5227320"/>
              <a:gd name="connsiteX2" fmla="*/ 3919220 w 3919220"/>
              <a:gd name="connsiteY2" fmla="*/ 5227320 h 5227320"/>
              <a:gd name="connsiteX3" fmla="*/ 0 w 3919220"/>
              <a:gd name="connsiteY3" fmla="*/ 5227320 h 5227320"/>
            </a:gdLst>
            <a:ahLst/>
            <a:cxnLst>
              <a:cxn ang="0">
                <a:pos x="connsiteX0" y="connsiteY0"/>
              </a:cxn>
              <a:cxn ang="0">
                <a:pos x="connsiteX1" y="connsiteY1"/>
              </a:cxn>
              <a:cxn ang="0">
                <a:pos x="connsiteX2" y="connsiteY2"/>
              </a:cxn>
              <a:cxn ang="0">
                <a:pos x="connsiteX3" y="connsiteY3"/>
              </a:cxn>
            </a:cxnLst>
            <a:rect l="l" t="t" r="r" b="b"/>
            <a:pathLst>
              <a:path w="3919220" h="5227320">
                <a:moveTo>
                  <a:pt x="0" y="0"/>
                </a:moveTo>
                <a:lnTo>
                  <a:pt x="3919220" y="0"/>
                </a:lnTo>
                <a:lnTo>
                  <a:pt x="3919220" y="5227320"/>
                </a:lnTo>
                <a:lnTo>
                  <a:pt x="0" y="522732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3" name="Rectangle 2">
            <a:extLst>
              <a:ext uri="{FF2B5EF4-FFF2-40B4-BE49-F238E27FC236}">
                <a16:creationId xmlns:a16="http://schemas.microsoft.com/office/drawing/2014/main" id="{9CE8E4E4-F7B3-7505-D8DA-9FAAD84AAE16}"/>
              </a:ext>
            </a:extLst>
          </p:cNvPr>
          <p:cNvSpPr/>
          <p:nvPr userDrawn="1"/>
        </p:nvSpPr>
        <p:spPr>
          <a:xfrm>
            <a:off x="9032240" y="1630680"/>
            <a:ext cx="3159760" cy="52273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327395A5-B643-455E-C9C4-FEAC26E68F81}"/>
              </a:ext>
            </a:extLst>
          </p:cNvPr>
          <p:cNvSpPr/>
          <p:nvPr userDrawn="1"/>
        </p:nvSpPr>
        <p:spPr>
          <a:xfrm>
            <a:off x="0" y="6319324"/>
            <a:ext cx="5113020" cy="5386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11085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7F8C3496-C762-982A-B792-022BA1080A15}"/>
              </a:ext>
            </a:extLst>
          </p:cNvPr>
          <p:cNvSpPr>
            <a:spLocks noGrp="1"/>
          </p:cNvSpPr>
          <p:nvPr>
            <p:ph type="pic" sz="quarter" idx="10"/>
          </p:nvPr>
        </p:nvSpPr>
        <p:spPr>
          <a:xfrm>
            <a:off x="8272780" y="1"/>
            <a:ext cx="3919220" cy="6858000"/>
          </a:xfrm>
          <a:custGeom>
            <a:avLst/>
            <a:gdLst>
              <a:gd name="connsiteX0" fmla="*/ 0 w 3919220"/>
              <a:gd name="connsiteY0" fmla="*/ 0 h 6858000"/>
              <a:gd name="connsiteX1" fmla="*/ 3919220 w 3919220"/>
              <a:gd name="connsiteY1" fmla="*/ 0 h 6858000"/>
              <a:gd name="connsiteX2" fmla="*/ 3919220 w 3919220"/>
              <a:gd name="connsiteY2" fmla="*/ 6858000 h 6858000"/>
              <a:gd name="connsiteX3" fmla="*/ 0 w 391922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19220" h="6858000">
                <a:moveTo>
                  <a:pt x="0" y="0"/>
                </a:moveTo>
                <a:lnTo>
                  <a:pt x="3919220" y="0"/>
                </a:lnTo>
                <a:lnTo>
                  <a:pt x="3919220" y="6858000"/>
                </a:lnTo>
                <a:lnTo>
                  <a:pt x="0" y="685800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4" name="Rectangle 3">
            <a:extLst>
              <a:ext uri="{FF2B5EF4-FFF2-40B4-BE49-F238E27FC236}">
                <a16:creationId xmlns:a16="http://schemas.microsoft.com/office/drawing/2014/main" id="{8412B072-CDE0-10F2-1C65-336D3AE7DE1C}"/>
              </a:ext>
            </a:extLst>
          </p:cNvPr>
          <p:cNvSpPr/>
          <p:nvPr userDrawn="1"/>
        </p:nvSpPr>
        <p:spPr>
          <a:xfrm>
            <a:off x="0" y="0"/>
            <a:ext cx="8272779" cy="20772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10C9CD0C-2157-A11E-FAAD-40CC445B5F13}"/>
              </a:ext>
            </a:extLst>
          </p:cNvPr>
          <p:cNvSpPr/>
          <p:nvPr userDrawn="1"/>
        </p:nvSpPr>
        <p:spPr>
          <a:xfrm>
            <a:off x="0" y="2086035"/>
            <a:ext cx="8272779" cy="22573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4068354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D77404-80E7-4A12-E9B6-0527BB35E208}"/>
              </a:ext>
            </a:extLst>
          </p:cNvPr>
          <p:cNvSpPr/>
          <p:nvPr userDrawn="1"/>
        </p:nvSpPr>
        <p:spPr>
          <a:xfrm>
            <a:off x="6387464" y="0"/>
            <a:ext cx="5829777" cy="686787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697FC725-AE35-7EA3-A277-3D5B09CF19AC}"/>
              </a:ext>
            </a:extLst>
          </p:cNvPr>
          <p:cNvSpPr/>
          <p:nvPr userDrawn="1"/>
        </p:nvSpPr>
        <p:spPr>
          <a:xfrm>
            <a:off x="0" y="2937753"/>
            <a:ext cx="6387463" cy="39202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9" name="Picture Placeholder 8">
            <a:extLst>
              <a:ext uri="{FF2B5EF4-FFF2-40B4-BE49-F238E27FC236}">
                <a16:creationId xmlns:a16="http://schemas.microsoft.com/office/drawing/2014/main" id="{F3F7298E-223A-7EE1-99F5-8FC5C208AA40}"/>
              </a:ext>
            </a:extLst>
          </p:cNvPr>
          <p:cNvSpPr>
            <a:spLocks noGrp="1"/>
          </p:cNvSpPr>
          <p:nvPr>
            <p:ph type="pic" sz="quarter" idx="10"/>
          </p:nvPr>
        </p:nvSpPr>
        <p:spPr>
          <a:xfrm>
            <a:off x="6387465" y="549275"/>
            <a:ext cx="3329940" cy="4723765"/>
          </a:xfrm>
          <a:custGeom>
            <a:avLst/>
            <a:gdLst>
              <a:gd name="connsiteX0" fmla="*/ 0 w 3329940"/>
              <a:gd name="connsiteY0" fmla="*/ 0 h 4723765"/>
              <a:gd name="connsiteX1" fmla="*/ 3329940 w 3329940"/>
              <a:gd name="connsiteY1" fmla="*/ 0 h 4723765"/>
              <a:gd name="connsiteX2" fmla="*/ 3329940 w 3329940"/>
              <a:gd name="connsiteY2" fmla="*/ 4723765 h 4723765"/>
              <a:gd name="connsiteX3" fmla="*/ 0 w 3329940"/>
              <a:gd name="connsiteY3" fmla="*/ 4723765 h 4723765"/>
            </a:gdLst>
            <a:ahLst/>
            <a:cxnLst>
              <a:cxn ang="0">
                <a:pos x="connsiteX0" y="connsiteY0"/>
              </a:cxn>
              <a:cxn ang="0">
                <a:pos x="connsiteX1" y="connsiteY1"/>
              </a:cxn>
              <a:cxn ang="0">
                <a:pos x="connsiteX2" y="connsiteY2"/>
              </a:cxn>
              <a:cxn ang="0">
                <a:pos x="connsiteX3" y="connsiteY3"/>
              </a:cxn>
            </a:cxnLst>
            <a:rect l="l" t="t" r="r" b="b"/>
            <a:pathLst>
              <a:path w="3329940" h="4723765">
                <a:moveTo>
                  <a:pt x="0" y="0"/>
                </a:moveTo>
                <a:lnTo>
                  <a:pt x="3329940" y="0"/>
                </a:lnTo>
                <a:lnTo>
                  <a:pt x="3329940" y="4723765"/>
                </a:lnTo>
                <a:lnTo>
                  <a:pt x="0" y="472376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8" name="Picture Placeholder 7">
            <a:extLst>
              <a:ext uri="{FF2B5EF4-FFF2-40B4-BE49-F238E27FC236}">
                <a16:creationId xmlns:a16="http://schemas.microsoft.com/office/drawing/2014/main" id="{2F102A44-FB9D-2E25-24E6-E6A0DD03D394}"/>
              </a:ext>
            </a:extLst>
          </p:cNvPr>
          <p:cNvSpPr>
            <a:spLocks noGrp="1"/>
          </p:cNvSpPr>
          <p:nvPr>
            <p:ph type="pic" sz="quarter" idx="11"/>
          </p:nvPr>
        </p:nvSpPr>
        <p:spPr>
          <a:xfrm>
            <a:off x="8166735" y="1790700"/>
            <a:ext cx="3329940" cy="5067300"/>
          </a:xfrm>
          <a:custGeom>
            <a:avLst/>
            <a:gdLst>
              <a:gd name="connsiteX0" fmla="*/ 0 w 3329940"/>
              <a:gd name="connsiteY0" fmla="*/ 0 h 5067300"/>
              <a:gd name="connsiteX1" fmla="*/ 3329940 w 3329940"/>
              <a:gd name="connsiteY1" fmla="*/ 0 h 5067300"/>
              <a:gd name="connsiteX2" fmla="*/ 3329940 w 3329940"/>
              <a:gd name="connsiteY2" fmla="*/ 5067300 h 5067300"/>
              <a:gd name="connsiteX3" fmla="*/ 0 w 3329940"/>
              <a:gd name="connsiteY3" fmla="*/ 5067300 h 5067300"/>
            </a:gdLst>
            <a:ahLst/>
            <a:cxnLst>
              <a:cxn ang="0">
                <a:pos x="connsiteX0" y="connsiteY0"/>
              </a:cxn>
              <a:cxn ang="0">
                <a:pos x="connsiteX1" y="connsiteY1"/>
              </a:cxn>
              <a:cxn ang="0">
                <a:pos x="connsiteX2" y="connsiteY2"/>
              </a:cxn>
              <a:cxn ang="0">
                <a:pos x="connsiteX3" y="connsiteY3"/>
              </a:cxn>
            </a:cxnLst>
            <a:rect l="l" t="t" r="r" b="b"/>
            <a:pathLst>
              <a:path w="3329940" h="5067300">
                <a:moveTo>
                  <a:pt x="0" y="0"/>
                </a:moveTo>
                <a:lnTo>
                  <a:pt x="3329940" y="0"/>
                </a:lnTo>
                <a:lnTo>
                  <a:pt x="3329940" y="5067300"/>
                </a:lnTo>
                <a:lnTo>
                  <a:pt x="0" y="506730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87855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787CE1-E934-995C-285F-8BBF68338EA0}"/>
              </a:ext>
            </a:extLst>
          </p:cNvPr>
          <p:cNvSpPr/>
          <p:nvPr userDrawn="1"/>
        </p:nvSpPr>
        <p:spPr>
          <a:xfrm>
            <a:off x="0" y="6308725"/>
            <a:ext cx="12192000" cy="55914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F8A49D3B-B328-52B9-46A0-8BD4D3792973}"/>
              </a:ext>
            </a:extLst>
          </p:cNvPr>
          <p:cNvSpPr>
            <a:spLocks noGrp="1"/>
          </p:cNvSpPr>
          <p:nvPr>
            <p:ph type="pic" sz="quarter" idx="10"/>
          </p:nvPr>
        </p:nvSpPr>
        <p:spPr>
          <a:xfrm>
            <a:off x="6728460" y="4846320"/>
            <a:ext cx="5463540" cy="2011680"/>
          </a:xfrm>
          <a:custGeom>
            <a:avLst/>
            <a:gdLst>
              <a:gd name="connsiteX0" fmla="*/ 0 w 5463540"/>
              <a:gd name="connsiteY0" fmla="*/ 0 h 2011680"/>
              <a:gd name="connsiteX1" fmla="*/ 5463540 w 5463540"/>
              <a:gd name="connsiteY1" fmla="*/ 0 h 2011680"/>
              <a:gd name="connsiteX2" fmla="*/ 5463540 w 5463540"/>
              <a:gd name="connsiteY2" fmla="*/ 2011680 h 2011680"/>
              <a:gd name="connsiteX3" fmla="*/ 0 w 5463540"/>
              <a:gd name="connsiteY3" fmla="*/ 2011680 h 2011680"/>
            </a:gdLst>
            <a:ahLst/>
            <a:cxnLst>
              <a:cxn ang="0">
                <a:pos x="connsiteX0" y="connsiteY0"/>
              </a:cxn>
              <a:cxn ang="0">
                <a:pos x="connsiteX1" y="connsiteY1"/>
              </a:cxn>
              <a:cxn ang="0">
                <a:pos x="connsiteX2" y="connsiteY2"/>
              </a:cxn>
              <a:cxn ang="0">
                <a:pos x="connsiteX3" y="connsiteY3"/>
              </a:cxn>
            </a:cxnLst>
            <a:rect l="l" t="t" r="r" b="b"/>
            <a:pathLst>
              <a:path w="5463540" h="2011680">
                <a:moveTo>
                  <a:pt x="0" y="0"/>
                </a:moveTo>
                <a:lnTo>
                  <a:pt x="5463540" y="0"/>
                </a:lnTo>
                <a:lnTo>
                  <a:pt x="5463540" y="2011680"/>
                </a:lnTo>
                <a:lnTo>
                  <a:pt x="0" y="201168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3" name="Rectangle 2">
            <a:extLst>
              <a:ext uri="{FF2B5EF4-FFF2-40B4-BE49-F238E27FC236}">
                <a16:creationId xmlns:a16="http://schemas.microsoft.com/office/drawing/2014/main" id="{AE006087-5029-6784-B348-B94D83E623B6}"/>
              </a:ext>
            </a:extLst>
          </p:cNvPr>
          <p:cNvSpPr/>
          <p:nvPr userDrawn="1"/>
        </p:nvSpPr>
        <p:spPr>
          <a:xfrm>
            <a:off x="0" y="-9872"/>
            <a:ext cx="12192000" cy="5591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771165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C91C36-9CC5-0E53-B936-530DCCC3F170}"/>
              </a:ext>
            </a:extLst>
          </p:cNvPr>
          <p:cNvSpPr/>
          <p:nvPr userDrawn="1"/>
        </p:nvSpPr>
        <p:spPr>
          <a:xfrm>
            <a:off x="0" y="0"/>
            <a:ext cx="6096000" cy="3428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BCCA823C-1B1F-B960-B2EB-60EB8980D820}"/>
              </a:ext>
            </a:extLst>
          </p:cNvPr>
          <p:cNvSpPr/>
          <p:nvPr userDrawn="1"/>
        </p:nvSpPr>
        <p:spPr>
          <a:xfrm>
            <a:off x="6096000" y="3428999"/>
            <a:ext cx="6096000" cy="34290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A49185F5-F26C-BB82-11CE-7B09A8F6AD4C}"/>
              </a:ext>
            </a:extLst>
          </p:cNvPr>
          <p:cNvSpPr>
            <a:spLocks noGrp="1"/>
          </p:cNvSpPr>
          <p:nvPr>
            <p:ph type="pic" sz="quarter" idx="10"/>
          </p:nvPr>
        </p:nvSpPr>
        <p:spPr>
          <a:xfrm>
            <a:off x="695325" y="549274"/>
            <a:ext cx="8128635" cy="2879725"/>
          </a:xfrm>
          <a:custGeom>
            <a:avLst/>
            <a:gdLst>
              <a:gd name="connsiteX0" fmla="*/ 0 w 8128635"/>
              <a:gd name="connsiteY0" fmla="*/ 0 h 2879725"/>
              <a:gd name="connsiteX1" fmla="*/ 8128635 w 8128635"/>
              <a:gd name="connsiteY1" fmla="*/ 0 h 2879725"/>
              <a:gd name="connsiteX2" fmla="*/ 8128635 w 8128635"/>
              <a:gd name="connsiteY2" fmla="*/ 2879725 h 2879725"/>
              <a:gd name="connsiteX3" fmla="*/ 0 w 8128635"/>
              <a:gd name="connsiteY3" fmla="*/ 2879725 h 2879725"/>
            </a:gdLst>
            <a:ahLst/>
            <a:cxnLst>
              <a:cxn ang="0">
                <a:pos x="connsiteX0" y="connsiteY0"/>
              </a:cxn>
              <a:cxn ang="0">
                <a:pos x="connsiteX1" y="connsiteY1"/>
              </a:cxn>
              <a:cxn ang="0">
                <a:pos x="connsiteX2" y="connsiteY2"/>
              </a:cxn>
              <a:cxn ang="0">
                <a:pos x="connsiteX3" y="connsiteY3"/>
              </a:cxn>
            </a:cxnLst>
            <a:rect l="l" t="t" r="r" b="b"/>
            <a:pathLst>
              <a:path w="8128635" h="2879725">
                <a:moveTo>
                  <a:pt x="0" y="0"/>
                </a:moveTo>
                <a:lnTo>
                  <a:pt x="8128635" y="0"/>
                </a:lnTo>
                <a:lnTo>
                  <a:pt x="8128635" y="2879725"/>
                </a:lnTo>
                <a:lnTo>
                  <a:pt x="0" y="287972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53930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B1E52B-D3C7-0DC0-F84E-155BD8C58477}"/>
              </a:ext>
            </a:extLst>
          </p:cNvPr>
          <p:cNvSpPr/>
          <p:nvPr userDrawn="1"/>
        </p:nvSpPr>
        <p:spPr>
          <a:xfrm>
            <a:off x="732076" y="2811780"/>
            <a:ext cx="11496674" cy="40462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6604563E-73DF-539D-F765-CF239DFAD74C}"/>
              </a:ext>
            </a:extLst>
          </p:cNvPr>
          <p:cNvSpPr>
            <a:spLocks noGrp="1"/>
          </p:cNvSpPr>
          <p:nvPr>
            <p:ph type="pic" sz="quarter" idx="10"/>
          </p:nvPr>
        </p:nvSpPr>
        <p:spPr>
          <a:xfrm>
            <a:off x="705641" y="2811780"/>
            <a:ext cx="6830538" cy="3496945"/>
          </a:xfrm>
          <a:custGeom>
            <a:avLst/>
            <a:gdLst>
              <a:gd name="connsiteX0" fmla="*/ 0 w 6830538"/>
              <a:gd name="connsiteY0" fmla="*/ 0 h 3496945"/>
              <a:gd name="connsiteX1" fmla="*/ 6830538 w 6830538"/>
              <a:gd name="connsiteY1" fmla="*/ 0 h 3496945"/>
              <a:gd name="connsiteX2" fmla="*/ 6830538 w 6830538"/>
              <a:gd name="connsiteY2" fmla="*/ 3496945 h 3496945"/>
              <a:gd name="connsiteX3" fmla="*/ 0 w 6830538"/>
              <a:gd name="connsiteY3" fmla="*/ 3496945 h 3496945"/>
            </a:gdLst>
            <a:ahLst/>
            <a:cxnLst>
              <a:cxn ang="0">
                <a:pos x="connsiteX0" y="connsiteY0"/>
              </a:cxn>
              <a:cxn ang="0">
                <a:pos x="connsiteX1" y="connsiteY1"/>
              </a:cxn>
              <a:cxn ang="0">
                <a:pos x="connsiteX2" y="connsiteY2"/>
              </a:cxn>
              <a:cxn ang="0">
                <a:pos x="connsiteX3" y="connsiteY3"/>
              </a:cxn>
            </a:cxnLst>
            <a:rect l="l" t="t" r="r" b="b"/>
            <a:pathLst>
              <a:path w="6830538" h="3496945">
                <a:moveTo>
                  <a:pt x="0" y="0"/>
                </a:moveTo>
                <a:lnTo>
                  <a:pt x="6830538" y="0"/>
                </a:lnTo>
                <a:lnTo>
                  <a:pt x="6830538" y="3496945"/>
                </a:lnTo>
                <a:lnTo>
                  <a:pt x="0" y="349694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7" name="Rectangle 6">
            <a:extLst>
              <a:ext uri="{FF2B5EF4-FFF2-40B4-BE49-F238E27FC236}">
                <a16:creationId xmlns:a16="http://schemas.microsoft.com/office/drawing/2014/main" id="{2968C4F0-87CE-5D05-EE38-D6B70AC02AC1}"/>
              </a:ext>
            </a:extLst>
          </p:cNvPr>
          <p:cNvSpPr/>
          <p:nvPr userDrawn="1"/>
        </p:nvSpPr>
        <p:spPr>
          <a:xfrm>
            <a:off x="0" y="0"/>
            <a:ext cx="73207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68074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A448D80B-3911-2F25-120B-9E24C4EE0C11}"/>
              </a:ext>
            </a:extLst>
          </p:cNvPr>
          <p:cNvSpPr>
            <a:spLocks noGrp="1"/>
          </p:cNvSpPr>
          <p:nvPr>
            <p:ph type="pic" sz="quarter" idx="10"/>
          </p:nvPr>
        </p:nvSpPr>
        <p:spPr>
          <a:xfrm>
            <a:off x="0" y="0"/>
            <a:ext cx="6095999" cy="4137660"/>
          </a:xfrm>
          <a:custGeom>
            <a:avLst/>
            <a:gdLst>
              <a:gd name="connsiteX0" fmla="*/ 0 w 6095999"/>
              <a:gd name="connsiteY0" fmla="*/ 0 h 4137660"/>
              <a:gd name="connsiteX1" fmla="*/ 6095999 w 6095999"/>
              <a:gd name="connsiteY1" fmla="*/ 0 h 4137660"/>
              <a:gd name="connsiteX2" fmla="*/ 6095999 w 6095999"/>
              <a:gd name="connsiteY2" fmla="*/ 4137660 h 4137660"/>
              <a:gd name="connsiteX3" fmla="*/ 0 w 6095999"/>
              <a:gd name="connsiteY3" fmla="*/ 4137660 h 4137660"/>
            </a:gdLst>
            <a:ahLst/>
            <a:cxnLst>
              <a:cxn ang="0">
                <a:pos x="connsiteX0" y="connsiteY0"/>
              </a:cxn>
              <a:cxn ang="0">
                <a:pos x="connsiteX1" y="connsiteY1"/>
              </a:cxn>
              <a:cxn ang="0">
                <a:pos x="connsiteX2" y="connsiteY2"/>
              </a:cxn>
              <a:cxn ang="0">
                <a:pos x="connsiteX3" y="connsiteY3"/>
              </a:cxn>
            </a:cxnLst>
            <a:rect l="l" t="t" r="r" b="b"/>
            <a:pathLst>
              <a:path w="6095999" h="4137660">
                <a:moveTo>
                  <a:pt x="0" y="0"/>
                </a:moveTo>
                <a:lnTo>
                  <a:pt x="6095999" y="0"/>
                </a:lnTo>
                <a:lnTo>
                  <a:pt x="6095999" y="4137660"/>
                </a:lnTo>
                <a:lnTo>
                  <a:pt x="0" y="413766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4" name="Rectangle 3">
            <a:extLst>
              <a:ext uri="{FF2B5EF4-FFF2-40B4-BE49-F238E27FC236}">
                <a16:creationId xmlns:a16="http://schemas.microsoft.com/office/drawing/2014/main" id="{7AC8FE88-CCFF-FB3D-125F-BBBF01CF232E}"/>
              </a:ext>
            </a:extLst>
          </p:cNvPr>
          <p:cNvSpPr/>
          <p:nvPr userDrawn="1"/>
        </p:nvSpPr>
        <p:spPr>
          <a:xfrm>
            <a:off x="0" y="4137660"/>
            <a:ext cx="6096000" cy="27404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DBD65F35-9404-7792-4CAE-E23EF79CBEEC}"/>
              </a:ext>
            </a:extLst>
          </p:cNvPr>
          <p:cNvSpPr/>
          <p:nvPr userDrawn="1"/>
        </p:nvSpPr>
        <p:spPr>
          <a:xfrm>
            <a:off x="6096000" y="4137660"/>
            <a:ext cx="6096000" cy="27404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915361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C890048C-9117-638E-8980-FFC7936830B8}"/>
              </a:ext>
            </a:extLst>
          </p:cNvPr>
          <p:cNvSpPr>
            <a:spLocks noGrp="1"/>
          </p:cNvSpPr>
          <p:nvPr>
            <p:ph type="pic" sz="quarter" idx="10"/>
          </p:nvPr>
        </p:nvSpPr>
        <p:spPr>
          <a:xfrm>
            <a:off x="695324" y="1593350"/>
            <a:ext cx="10801350" cy="2758222"/>
          </a:xfrm>
          <a:custGeom>
            <a:avLst/>
            <a:gdLst>
              <a:gd name="connsiteX0" fmla="*/ 0 w 10801350"/>
              <a:gd name="connsiteY0" fmla="*/ 0 h 2758222"/>
              <a:gd name="connsiteX1" fmla="*/ 10801350 w 10801350"/>
              <a:gd name="connsiteY1" fmla="*/ 0 h 2758222"/>
              <a:gd name="connsiteX2" fmla="*/ 10801350 w 10801350"/>
              <a:gd name="connsiteY2" fmla="*/ 2758222 h 2758222"/>
              <a:gd name="connsiteX3" fmla="*/ 0 w 10801350"/>
              <a:gd name="connsiteY3" fmla="*/ 2758222 h 2758222"/>
            </a:gdLst>
            <a:ahLst/>
            <a:cxnLst>
              <a:cxn ang="0">
                <a:pos x="connsiteX0" y="connsiteY0"/>
              </a:cxn>
              <a:cxn ang="0">
                <a:pos x="connsiteX1" y="connsiteY1"/>
              </a:cxn>
              <a:cxn ang="0">
                <a:pos x="connsiteX2" y="connsiteY2"/>
              </a:cxn>
              <a:cxn ang="0">
                <a:pos x="connsiteX3" y="connsiteY3"/>
              </a:cxn>
            </a:cxnLst>
            <a:rect l="l" t="t" r="r" b="b"/>
            <a:pathLst>
              <a:path w="10801350" h="2758222">
                <a:moveTo>
                  <a:pt x="0" y="0"/>
                </a:moveTo>
                <a:lnTo>
                  <a:pt x="10801350" y="0"/>
                </a:lnTo>
                <a:lnTo>
                  <a:pt x="10801350" y="2758222"/>
                </a:lnTo>
                <a:lnTo>
                  <a:pt x="0" y="275822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5" name="Rectangle 4">
            <a:extLst>
              <a:ext uri="{FF2B5EF4-FFF2-40B4-BE49-F238E27FC236}">
                <a16:creationId xmlns:a16="http://schemas.microsoft.com/office/drawing/2014/main" id="{5B014350-E470-F36E-81D2-E6664B8AADCA}"/>
              </a:ext>
            </a:extLst>
          </p:cNvPr>
          <p:cNvSpPr/>
          <p:nvPr userDrawn="1"/>
        </p:nvSpPr>
        <p:spPr>
          <a:xfrm>
            <a:off x="-26435" y="1"/>
            <a:ext cx="73207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6FEA4320-22C6-429C-0BA7-C473EE4A8088}"/>
              </a:ext>
            </a:extLst>
          </p:cNvPr>
          <p:cNvSpPr/>
          <p:nvPr userDrawn="1"/>
        </p:nvSpPr>
        <p:spPr>
          <a:xfrm>
            <a:off x="11496674" y="0"/>
            <a:ext cx="73207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840544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C890048C-9117-638E-8980-FFC7936830B8}"/>
              </a:ext>
            </a:extLst>
          </p:cNvPr>
          <p:cNvSpPr>
            <a:spLocks noGrp="1"/>
          </p:cNvSpPr>
          <p:nvPr>
            <p:ph type="pic" sz="quarter" idx="10"/>
          </p:nvPr>
        </p:nvSpPr>
        <p:spPr>
          <a:xfrm>
            <a:off x="1295471" y="1620245"/>
            <a:ext cx="2818841" cy="2758222"/>
          </a:xfrm>
          <a:custGeom>
            <a:avLst/>
            <a:gdLst>
              <a:gd name="connsiteX0" fmla="*/ 0 w 10801350"/>
              <a:gd name="connsiteY0" fmla="*/ 0 h 2758222"/>
              <a:gd name="connsiteX1" fmla="*/ 10801350 w 10801350"/>
              <a:gd name="connsiteY1" fmla="*/ 0 h 2758222"/>
              <a:gd name="connsiteX2" fmla="*/ 10801350 w 10801350"/>
              <a:gd name="connsiteY2" fmla="*/ 2758222 h 2758222"/>
              <a:gd name="connsiteX3" fmla="*/ 0 w 10801350"/>
              <a:gd name="connsiteY3" fmla="*/ 2758222 h 2758222"/>
            </a:gdLst>
            <a:ahLst/>
            <a:cxnLst>
              <a:cxn ang="0">
                <a:pos x="connsiteX0" y="connsiteY0"/>
              </a:cxn>
              <a:cxn ang="0">
                <a:pos x="connsiteX1" y="connsiteY1"/>
              </a:cxn>
              <a:cxn ang="0">
                <a:pos x="connsiteX2" y="connsiteY2"/>
              </a:cxn>
              <a:cxn ang="0">
                <a:pos x="connsiteX3" y="connsiteY3"/>
              </a:cxn>
            </a:cxnLst>
            <a:rect l="l" t="t" r="r" b="b"/>
            <a:pathLst>
              <a:path w="10801350" h="2758222">
                <a:moveTo>
                  <a:pt x="0" y="0"/>
                </a:moveTo>
                <a:lnTo>
                  <a:pt x="10801350" y="0"/>
                </a:lnTo>
                <a:lnTo>
                  <a:pt x="10801350" y="2758222"/>
                </a:lnTo>
                <a:lnTo>
                  <a:pt x="0" y="275822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5" name="Rectangle 4">
            <a:extLst>
              <a:ext uri="{FF2B5EF4-FFF2-40B4-BE49-F238E27FC236}">
                <a16:creationId xmlns:a16="http://schemas.microsoft.com/office/drawing/2014/main" id="{5B014350-E470-F36E-81D2-E6664B8AADCA}"/>
              </a:ext>
            </a:extLst>
          </p:cNvPr>
          <p:cNvSpPr/>
          <p:nvPr userDrawn="1"/>
        </p:nvSpPr>
        <p:spPr>
          <a:xfrm>
            <a:off x="-26435" y="1"/>
            <a:ext cx="73207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6FEA4320-22C6-429C-0BA7-C473EE4A8088}"/>
              </a:ext>
            </a:extLst>
          </p:cNvPr>
          <p:cNvSpPr/>
          <p:nvPr userDrawn="1"/>
        </p:nvSpPr>
        <p:spPr>
          <a:xfrm>
            <a:off x="11496674" y="0"/>
            <a:ext cx="73207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Picture Placeholder 5">
            <a:extLst>
              <a:ext uri="{FF2B5EF4-FFF2-40B4-BE49-F238E27FC236}">
                <a16:creationId xmlns:a16="http://schemas.microsoft.com/office/drawing/2014/main" id="{B8211460-DF56-6C81-B2A7-62B866EA4FF5}"/>
              </a:ext>
            </a:extLst>
          </p:cNvPr>
          <p:cNvSpPr>
            <a:spLocks noGrp="1"/>
          </p:cNvSpPr>
          <p:nvPr>
            <p:ph type="pic" sz="quarter" idx="11"/>
          </p:nvPr>
        </p:nvSpPr>
        <p:spPr>
          <a:xfrm>
            <a:off x="4607929" y="1620245"/>
            <a:ext cx="2818841" cy="2758222"/>
          </a:xfrm>
          <a:custGeom>
            <a:avLst/>
            <a:gdLst>
              <a:gd name="connsiteX0" fmla="*/ 0 w 10801350"/>
              <a:gd name="connsiteY0" fmla="*/ 0 h 2758222"/>
              <a:gd name="connsiteX1" fmla="*/ 10801350 w 10801350"/>
              <a:gd name="connsiteY1" fmla="*/ 0 h 2758222"/>
              <a:gd name="connsiteX2" fmla="*/ 10801350 w 10801350"/>
              <a:gd name="connsiteY2" fmla="*/ 2758222 h 2758222"/>
              <a:gd name="connsiteX3" fmla="*/ 0 w 10801350"/>
              <a:gd name="connsiteY3" fmla="*/ 2758222 h 2758222"/>
            </a:gdLst>
            <a:ahLst/>
            <a:cxnLst>
              <a:cxn ang="0">
                <a:pos x="connsiteX0" y="connsiteY0"/>
              </a:cxn>
              <a:cxn ang="0">
                <a:pos x="connsiteX1" y="connsiteY1"/>
              </a:cxn>
              <a:cxn ang="0">
                <a:pos x="connsiteX2" y="connsiteY2"/>
              </a:cxn>
              <a:cxn ang="0">
                <a:pos x="connsiteX3" y="connsiteY3"/>
              </a:cxn>
            </a:cxnLst>
            <a:rect l="l" t="t" r="r" b="b"/>
            <a:pathLst>
              <a:path w="10801350" h="2758222">
                <a:moveTo>
                  <a:pt x="0" y="0"/>
                </a:moveTo>
                <a:lnTo>
                  <a:pt x="10801350" y="0"/>
                </a:lnTo>
                <a:lnTo>
                  <a:pt x="10801350" y="2758222"/>
                </a:lnTo>
                <a:lnTo>
                  <a:pt x="0" y="275822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7" name="Picture Placeholder 5">
            <a:extLst>
              <a:ext uri="{FF2B5EF4-FFF2-40B4-BE49-F238E27FC236}">
                <a16:creationId xmlns:a16="http://schemas.microsoft.com/office/drawing/2014/main" id="{9D12C48A-904A-1EFC-5012-D75BF8A03236}"/>
              </a:ext>
            </a:extLst>
          </p:cNvPr>
          <p:cNvSpPr>
            <a:spLocks noGrp="1"/>
          </p:cNvSpPr>
          <p:nvPr>
            <p:ph type="pic" sz="quarter" idx="12"/>
          </p:nvPr>
        </p:nvSpPr>
        <p:spPr>
          <a:xfrm>
            <a:off x="7920388" y="1598495"/>
            <a:ext cx="2818841" cy="2758222"/>
          </a:xfrm>
          <a:custGeom>
            <a:avLst/>
            <a:gdLst>
              <a:gd name="connsiteX0" fmla="*/ 0 w 10801350"/>
              <a:gd name="connsiteY0" fmla="*/ 0 h 2758222"/>
              <a:gd name="connsiteX1" fmla="*/ 10801350 w 10801350"/>
              <a:gd name="connsiteY1" fmla="*/ 0 h 2758222"/>
              <a:gd name="connsiteX2" fmla="*/ 10801350 w 10801350"/>
              <a:gd name="connsiteY2" fmla="*/ 2758222 h 2758222"/>
              <a:gd name="connsiteX3" fmla="*/ 0 w 10801350"/>
              <a:gd name="connsiteY3" fmla="*/ 2758222 h 2758222"/>
            </a:gdLst>
            <a:ahLst/>
            <a:cxnLst>
              <a:cxn ang="0">
                <a:pos x="connsiteX0" y="connsiteY0"/>
              </a:cxn>
              <a:cxn ang="0">
                <a:pos x="connsiteX1" y="connsiteY1"/>
              </a:cxn>
              <a:cxn ang="0">
                <a:pos x="connsiteX2" y="connsiteY2"/>
              </a:cxn>
              <a:cxn ang="0">
                <a:pos x="connsiteX3" y="connsiteY3"/>
              </a:cxn>
            </a:cxnLst>
            <a:rect l="l" t="t" r="r" b="b"/>
            <a:pathLst>
              <a:path w="10801350" h="2758222">
                <a:moveTo>
                  <a:pt x="0" y="0"/>
                </a:moveTo>
                <a:lnTo>
                  <a:pt x="10801350" y="0"/>
                </a:lnTo>
                <a:lnTo>
                  <a:pt x="10801350" y="2758222"/>
                </a:lnTo>
                <a:lnTo>
                  <a:pt x="0" y="275822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1452561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69FC649-4D20-8819-E7BF-83CCB2DCB66A}"/>
              </a:ext>
            </a:extLst>
          </p:cNvPr>
          <p:cNvSpPr>
            <a:spLocks noGrp="1"/>
          </p:cNvSpPr>
          <p:nvPr>
            <p:ph type="pic" sz="quarter" idx="10"/>
          </p:nvPr>
        </p:nvSpPr>
        <p:spPr>
          <a:xfrm>
            <a:off x="0" y="-1"/>
            <a:ext cx="4662486" cy="4183381"/>
          </a:xfrm>
          <a:custGeom>
            <a:avLst/>
            <a:gdLst>
              <a:gd name="connsiteX0" fmla="*/ 0 w 4662486"/>
              <a:gd name="connsiteY0" fmla="*/ 0 h 4183381"/>
              <a:gd name="connsiteX1" fmla="*/ 4662486 w 4662486"/>
              <a:gd name="connsiteY1" fmla="*/ 0 h 4183381"/>
              <a:gd name="connsiteX2" fmla="*/ 4662486 w 4662486"/>
              <a:gd name="connsiteY2" fmla="*/ 4183381 h 4183381"/>
              <a:gd name="connsiteX3" fmla="*/ 0 w 4662486"/>
              <a:gd name="connsiteY3" fmla="*/ 4183381 h 4183381"/>
            </a:gdLst>
            <a:ahLst/>
            <a:cxnLst>
              <a:cxn ang="0">
                <a:pos x="connsiteX0" y="connsiteY0"/>
              </a:cxn>
              <a:cxn ang="0">
                <a:pos x="connsiteX1" y="connsiteY1"/>
              </a:cxn>
              <a:cxn ang="0">
                <a:pos x="connsiteX2" y="connsiteY2"/>
              </a:cxn>
              <a:cxn ang="0">
                <a:pos x="connsiteX3" y="connsiteY3"/>
              </a:cxn>
            </a:cxnLst>
            <a:rect l="l" t="t" r="r" b="b"/>
            <a:pathLst>
              <a:path w="4662486" h="4183381">
                <a:moveTo>
                  <a:pt x="0" y="0"/>
                </a:moveTo>
                <a:lnTo>
                  <a:pt x="4662486" y="0"/>
                </a:lnTo>
                <a:lnTo>
                  <a:pt x="4662486" y="4183381"/>
                </a:lnTo>
                <a:lnTo>
                  <a:pt x="0" y="4183381"/>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8" name="Picture Placeholder 7">
            <a:extLst>
              <a:ext uri="{FF2B5EF4-FFF2-40B4-BE49-F238E27FC236}">
                <a16:creationId xmlns:a16="http://schemas.microsoft.com/office/drawing/2014/main" id="{5782540E-8F16-28DC-FA75-30A3FBE3082B}"/>
              </a:ext>
            </a:extLst>
          </p:cNvPr>
          <p:cNvSpPr>
            <a:spLocks noGrp="1"/>
          </p:cNvSpPr>
          <p:nvPr>
            <p:ph type="pic" sz="quarter" idx="11"/>
          </p:nvPr>
        </p:nvSpPr>
        <p:spPr>
          <a:xfrm>
            <a:off x="3749040" y="3162300"/>
            <a:ext cx="3695700" cy="3695700"/>
          </a:xfrm>
          <a:custGeom>
            <a:avLst/>
            <a:gdLst>
              <a:gd name="connsiteX0" fmla="*/ 0 w 3695700"/>
              <a:gd name="connsiteY0" fmla="*/ 0 h 3695700"/>
              <a:gd name="connsiteX1" fmla="*/ 3695700 w 3695700"/>
              <a:gd name="connsiteY1" fmla="*/ 0 h 3695700"/>
              <a:gd name="connsiteX2" fmla="*/ 3695700 w 3695700"/>
              <a:gd name="connsiteY2" fmla="*/ 3695700 h 3695700"/>
              <a:gd name="connsiteX3" fmla="*/ 0 w 369570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3695700" h="3695700">
                <a:moveTo>
                  <a:pt x="0" y="0"/>
                </a:moveTo>
                <a:lnTo>
                  <a:pt x="3695700" y="0"/>
                </a:lnTo>
                <a:lnTo>
                  <a:pt x="3695700" y="3695700"/>
                </a:lnTo>
                <a:lnTo>
                  <a:pt x="0" y="369570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6" name="Rectangle 5">
            <a:extLst>
              <a:ext uri="{FF2B5EF4-FFF2-40B4-BE49-F238E27FC236}">
                <a16:creationId xmlns:a16="http://schemas.microsoft.com/office/drawing/2014/main" id="{11AC2AE5-7C07-EDFE-6229-B80CE788CC1D}"/>
              </a:ext>
            </a:extLst>
          </p:cNvPr>
          <p:cNvSpPr/>
          <p:nvPr userDrawn="1"/>
        </p:nvSpPr>
        <p:spPr>
          <a:xfrm>
            <a:off x="7444740" y="3162300"/>
            <a:ext cx="4784010" cy="36957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C60026DB-D545-1067-B46B-A61255E5A1B2}"/>
              </a:ext>
            </a:extLst>
          </p:cNvPr>
          <p:cNvSpPr/>
          <p:nvPr userDrawn="1"/>
        </p:nvSpPr>
        <p:spPr>
          <a:xfrm>
            <a:off x="-26435" y="4183380"/>
            <a:ext cx="3775475" cy="26746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50704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3468CEF7-8115-EE1E-0ACA-6A6C541561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720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7" name="Picture Placeholder 6">
            <a:extLst>
              <a:ext uri="{FF2B5EF4-FFF2-40B4-BE49-F238E27FC236}">
                <a16:creationId xmlns:a16="http://schemas.microsoft.com/office/drawing/2014/main" id="{35378B14-7311-62D0-29FC-85B6CAD09446}"/>
              </a:ext>
            </a:extLst>
          </p:cNvPr>
          <p:cNvSpPr>
            <a:spLocks noGrp="1"/>
          </p:cNvSpPr>
          <p:nvPr>
            <p:ph type="pic" sz="quarter" idx="10"/>
          </p:nvPr>
        </p:nvSpPr>
        <p:spPr>
          <a:xfrm>
            <a:off x="6096000" y="5027310"/>
            <a:ext cx="6096001" cy="1830690"/>
          </a:xfrm>
          <a:custGeom>
            <a:avLst/>
            <a:gdLst>
              <a:gd name="connsiteX0" fmla="*/ 0 w 6096001"/>
              <a:gd name="connsiteY0" fmla="*/ 0 h 1830690"/>
              <a:gd name="connsiteX1" fmla="*/ 6096001 w 6096001"/>
              <a:gd name="connsiteY1" fmla="*/ 0 h 1830690"/>
              <a:gd name="connsiteX2" fmla="*/ 6096001 w 6096001"/>
              <a:gd name="connsiteY2" fmla="*/ 1830690 h 1830690"/>
              <a:gd name="connsiteX3" fmla="*/ 0 w 6096001"/>
              <a:gd name="connsiteY3" fmla="*/ 1830690 h 1830690"/>
            </a:gdLst>
            <a:ahLst/>
            <a:cxnLst>
              <a:cxn ang="0">
                <a:pos x="connsiteX0" y="connsiteY0"/>
              </a:cxn>
              <a:cxn ang="0">
                <a:pos x="connsiteX1" y="connsiteY1"/>
              </a:cxn>
              <a:cxn ang="0">
                <a:pos x="connsiteX2" y="connsiteY2"/>
              </a:cxn>
              <a:cxn ang="0">
                <a:pos x="connsiteX3" y="connsiteY3"/>
              </a:cxn>
            </a:cxnLst>
            <a:rect l="l" t="t" r="r" b="b"/>
            <a:pathLst>
              <a:path w="6096001" h="1830690">
                <a:moveTo>
                  <a:pt x="0" y="0"/>
                </a:moveTo>
                <a:lnTo>
                  <a:pt x="6096001" y="0"/>
                </a:lnTo>
                <a:lnTo>
                  <a:pt x="6096001" y="1830690"/>
                </a:lnTo>
                <a:lnTo>
                  <a:pt x="0" y="183069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4" name="Rectangle 3">
            <a:extLst>
              <a:ext uri="{FF2B5EF4-FFF2-40B4-BE49-F238E27FC236}">
                <a16:creationId xmlns:a16="http://schemas.microsoft.com/office/drawing/2014/main" id="{8A073E23-75D1-31EC-14A1-A98A49E2C7DB}"/>
              </a:ext>
            </a:extLst>
          </p:cNvPr>
          <p:cNvSpPr/>
          <p:nvPr userDrawn="1"/>
        </p:nvSpPr>
        <p:spPr>
          <a:xfrm>
            <a:off x="0" y="0"/>
            <a:ext cx="6096000" cy="68780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CCD40093-9387-866F-1E8C-17367E5C9EC6}"/>
              </a:ext>
            </a:extLst>
          </p:cNvPr>
          <p:cNvSpPr/>
          <p:nvPr userDrawn="1"/>
        </p:nvSpPr>
        <p:spPr>
          <a:xfrm>
            <a:off x="6096000" y="2398933"/>
            <a:ext cx="6096000" cy="26283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911881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E0E8B349-9A16-6C15-FFE0-BB1362DEADD2}"/>
              </a:ext>
            </a:extLst>
          </p:cNvPr>
          <p:cNvSpPr>
            <a:spLocks noGrp="1"/>
          </p:cNvSpPr>
          <p:nvPr>
            <p:ph type="pic" sz="quarter" idx="10"/>
          </p:nvPr>
        </p:nvSpPr>
        <p:spPr>
          <a:xfrm>
            <a:off x="0" y="549274"/>
            <a:ext cx="12192000" cy="3550286"/>
          </a:xfrm>
          <a:custGeom>
            <a:avLst/>
            <a:gdLst>
              <a:gd name="connsiteX0" fmla="*/ 0 w 12192000"/>
              <a:gd name="connsiteY0" fmla="*/ 0 h 3550286"/>
              <a:gd name="connsiteX1" fmla="*/ 12192000 w 12192000"/>
              <a:gd name="connsiteY1" fmla="*/ 0 h 3550286"/>
              <a:gd name="connsiteX2" fmla="*/ 12192000 w 12192000"/>
              <a:gd name="connsiteY2" fmla="*/ 3550286 h 3550286"/>
              <a:gd name="connsiteX3" fmla="*/ 0 w 12192000"/>
              <a:gd name="connsiteY3" fmla="*/ 3550286 h 3550286"/>
            </a:gdLst>
            <a:ahLst/>
            <a:cxnLst>
              <a:cxn ang="0">
                <a:pos x="connsiteX0" y="connsiteY0"/>
              </a:cxn>
              <a:cxn ang="0">
                <a:pos x="connsiteX1" y="connsiteY1"/>
              </a:cxn>
              <a:cxn ang="0">
                <a:pos x="connsiteX2" y="connsiteY2"/>
              </a:cxn>
              <a:cxn ang="0">
                <a:pos x="connsiteX3" y="connsiteY3"/>
              </a:cxn>
            </a:cxnLst>
            <a:rect l="l" t="t" r="r" b="b"/>
            <a:pathLst>
              <a:path w="12192000" h="3550286">
                <a:moveTo>
                  <a:pt x="0" y="0"/>
                </a:moveTo>
                <a:lnTo>
                  <a:pt x="12192000" y="0"/>
                </a:lnTo>
                <a:lnTo>
                  <a:pt x="12192000" y="3550286"/>
                </a:lnTo>
                <a:lnTo>
                  <a:pt x="0" y="3550286"/>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3" name="Rectangle 2">
            <a:extLst>
              <a:ext uri="{FF2B5EF4-FFF2-40B4-BE49-F238E27FC236}">
                <a16:creationId xmlns:a16="http://schemas.microsoft.com/office/drawing/2014/main" id="{218021B1-F19E-5368-8123-B28B2CEDD938}"/>
              </a:ext>
            </a:extLst>
          </p:cNvPr>
          <p:cNvSpPr/>
          <p:nvPr userDrawn="1"/>
        </p:nvSpPr>
        <p:spPr>
          <a:xfrm>
            <a:off x="0" y="-9872"/>
            <a:ext cx="12192000" cy="5591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6EFD7B19-DD06-3CF0-8802-8AAE75A44447}"/>
              </a:ext>
            </a:extLst>
          </p:cNvPr>
          <p:cNvSpPr/>
          <p:nvPr userDrawn="1"/>
        </p:nvSpPr>
        <p:spPr>
          <a:xfrm>
            <a:off x="0" y="6308725"/>
            <a:ext cx="12217242" cy="55914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00636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C468C998-C9D8-7FA1-4F94-A69F8195B99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7765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1BA351-EB08-8649-369E-A2A13BD2FAD9}"/>
              </a:ext>
            </a:extLst>
          </p:cNvPr>
          <p:cNvSpPr/>
          <p:nvPr userDrawn="1"/>
        </p:nvSpPr>
        <p:spPr>
          <a:xfrm>
            <a:off x="6096000" y="0"/>
            <a:ext cx="6096000" cy="39470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1">
            <a:extLst>
              <a:ext uri="{FF2B5EF4-FFF2-40B4-BE49-F238E27FC236}">
                <a16:creationId xmlns:a16="http://schemas.microsoft.com/office/drawing/2014/main" id="{EB112638-9584-D0F1-EE23-C8B53E7A0158}"/>
              </a:ext>
            </a:extLst>
          </p:cNvPr>
          <p:cNvSpPr/>
          <p:nvPr userDrawn="1"/>
        </p:nvSpPr>
        <p:spPr>
          <a:xfrm>
            <a:off x="-1" y="0"/>
            <a:ext cx="657841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Picture Placeholder 10">
            <a:extLst>
              <a:ext uri="{FF2B5EF4-FFF2-40B4-BE49-F238E27FC236}">
                <a16:creationId xmlns:a16="http://schemas.microsoft.com/office/drawing/2014/main" id="{01D03412-87E1-1641-1912-6884D151B4AF}"/>
              </a:ext>
            </a:extLst>
          </p:cNvPr>
          <p:cNvSpPr>
            <a:spLocks noGrp="1"/>
          </p:cNvSpPr>
          <p:nvPr>
            <p:ph type="pic" sz="quarter" idx="10"/>
          </p:nvPr>
        </p:nvSpPr>
        <p:spPr>
          <a:xfrm>
            <a:off x="4012835" y="3078699"/>
            <a:ext cx="4221818" cy="3230026"/>
          </a:xfrm>
          <a:custGeom>
            <a:avLst/>
            <a:gdLst>
              <a:gd name="connsiteX0" fmla="*/ 0 w 4221818"/>
              <a:gd name="connsiteY0" fmla="*/ 0 h 3230026"/>
              <a:gd name="connsiteX1" fmla="*/ 4221818 w 4221818"/>
              <a:gd name="connsiteY1" fmla="*/ 0 h 3230026"/>
              <a:gd name="connsiteX2" fmla="*/ 4221818 w 4221818"/>
              <a:gd name="connsiteY2" fmla="*/ 3230026 h 3230026"/>
              <a:gd name="connsiteX3" fmla="*/ 0 w 4221818"/>
              <a:gd name="connsiteY3" fmla="*/ 3230026 h 3230026"/>
            </a:gdLst>
            <a:ahLst/>
            <a:cxnLst>
              <a:cxn ang="0">
                <a:pos x="connsiteX0" y="connsiteY0"/>
              </a:cxn>
              <a:cxn ang="0">
                <a:pos x="connsiteX1" y="connsiteY1"/>
              </a:cxn>
              <a:cxn ang="0">
                <a:pos x="connsiteX2" y="connsiteY2"/>
              </a:cxn>
              <a:cxn ang="0">
                <a:pos x="connsiteX3" y="connsiteY3"/>
              </a:cxn>
            </a:cxnLst>
            <a:rect l="l" t="t" r="r" b="b"/>
            <a:pathLst>
              <a:path w="4221818" h="3230026">
                <a:moveTo>
                  <a:pt x="0" y="0"/>
                </a:moveTo>
                <a:lnTo>
                  <a:pt x="4221818" y="0"/>
                </a:lnTo>
                <a:lnTo>
                  <a:pt x="4221818" y="3230026"/>
                </a:lnTo>
                <a:lnTo>
                  <a:pt x="0" y="3230026"/>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10" name="Picture Placeholder 9">
            <a:extLst>
              <a:ext uri="{FF2B5EF4-FFF2-40B4-BE49-F238E27FC236}">
                <a16:creationId xmlns:a16="http://schemas.microsoft.com/office/drawing/2014/main" id="{4240519A-CD78-BAFD-8725-01B11EB5D102}"/>
              </a:ext>
            </a:extLst>
          </p:cNvPr>
          <p:cNvSpPr>
            <a:spLocks noGrp="1"/>
          </p:cNvSpPr>
          <p:nvPr>
            <p:ph type="pic" sz="quarter" idx="11"/>
          </p:nvPr>
        </p:nvSpPr>
        <p:spPr>
          <a:xfrm>
            <a:off x="6578418" y="549275"/>
            <a:ext cx="4918258" cy="3397775"/>
          </a:xfrm>
          <a:custGeom>
            <a:avLst/>
            <a:gdLst>
              <a:gd name="connsiteX0" fmla="*/ 0 w 4918258"/>
              <a:gd name="connsiteY0" fmla="*/ 0 h 3397775"/>
              <a:gd name="connsiteX1" fmla="*/ 4918258 w 4918258"/>
              <a:gd name="connsiteY1" fmla="*/ 0 h 3397775"/>
              <a:gd name="connsiteX2" fmla="*/ 4918258 w 4918258"/>
              <a:gd name="connsiteY2" fmla="*/ 3397775 h 3397775"/>
              <a:gd name="connsiteX3" fmla="*/ 0 w 4918258"/>
              <a:gd name="connsiteY3" fmla="*/ 3397775 h 3397775"/>
            </a:gdLst>
            <a:ahLst/>
            <a:cxnLst>
              <a:cxn ang="0">
                <a:pos x="connsiteX0" y="connsiteY0"/>
              </a:cxn>
              <a:cxn ang="0">
                <a:pos x="connsiteX1" y="connsiteY1"/>
              </a:cxn>
              <a:cxn ang="0">
                <a:pos x="connsiteX2" y="connsiteY2"/>
              </a:cxn>
              <a:cxn ang="0">
                <a:pos x="connsiteX3" y="connsiteY3"/>
              </a:cxn>
            </a:cxnLst>
            <a:rect l="l" t="t" r="r" b="b"/>
            <a:pathLst>
              <a:path w="4918258" h="3397775">
                <a:moveTo>
                  <a:pt x="0" y="0"/>
                </a:moveTo>
                <a:lnTo>
                  <a:pt x="4918258" y="0"/>
                </a:lnTo>
                <a:lnTo>
                  <a:pt x="4918258" y="3397775"/>
                </a:lnTo>
                <a:lnTo>
                  <a:pt x="0" y="339777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7345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1865EF9-DF80-B877-67BE-3A396C239366}"/>
              </a:ext>
            </a:extLst>
          </p:cNvPr>
          <p:cNvSpPr>
            <a:spLocks noGrp="1"/>
          </p:cNvSpPr>
          <p:nvPr>
            <p:ph type="pic" sz="quarter" idx="10"/>
          </p:nvPr>
        </p:nvSpPr>
        <p:spPr>
          <a:xfrm>
            <a:off x="8453266" y="3429000"/>
            <a:ext cx="3738734" cy="3464295"/>
          </a:xfrm>
          <a:custGeom>
            <a:avLst/>
            <a:gdLst>
              <a:gd name="connsiteX0" fmla="*/ 0 w 3738734"/>
              <a:gd name="connsiteY0" fmla="*/ 0 h 3464295"/>
              <a:gd name="connsiteX1" fmla="*/ 3738734 w 3738734"/>
              <a:gd name="connsiteY1" fmla="*/ 0 h 3464295"/>
              <a:gd name="connsiteX2" fmla="*/ 3738734 w 3738734"/>
              <a:gd name="connsiteY2" fmla="*/ 3464295 h 3464295"/>
              <a:gd name="connsiteX3" fmla="*/ 0 w 3738734"/>
              <a:gd name="connsiteY3" fmla="*/ 3464295 h 3464295"/>
            </a:gdLst>
            <a:ahLst/>
            <a:cxnLst>
              <a:cxn ang="0">
                <a:pos x="connsiteX0" y="connsiteY0"/>
              </a:cxn>
              <a:cxn ang="0">
                <a:pos x="connsiteX1" y="connsiteY1"/>
              </a:cxn>
              <a:cxn ang="0">
                <a:pos x="connsiteX2" y="connsiteY2"/>
              </a:cxn>
              <a:cxn ang="0">
                <a:pos x="connsiteX3" y="connsiteY3"/>
              </a:cxn>
            </a:cxnLst>
            <a:rect l="l" t="t" r="r" b="b"/>
            <a:pathLst>
              <a:path w="3738734" h="3464295">
                <a:moveTo>
                  <a:pt x="0" y="0"/>
                </a:moveTo>
                <a:lnTo>
                  <a:pt x="3738734" y="0"/>
                </a:lnTo>
                <a:lnTo>
                  <a:pt x="3738734" y="3464295"/>
                </a:lnTo>
                <a:lnTo>
                  <a:pt x="0" y="346429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4" name="Rectangle 3">
            <a:extLst>
              <a:ext uri="{FF2B5EF4-FFF2-40B4-BE49-F238E27FC236}">
                <a16:creationId xmlns:a16="http://schemas.microsoft.com/office/drawing/2014/main" id="{0AB5AF4E-89C0-D4F7-A1C2-10B61E8DA5C6}"/>
              </a:ext>
            </a:extLst>
          </p:cNvPr>
          <p:cNvSpPr/>
          <p:nvPr userDrawn="1"/>
        </p:nvSpPr>
        <p:spPr>
          <a:xfrm>
            <a:off x="6096000" y="0"/>
            <a:ext cx="6096000" cy="34332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1">
            <a:extLst>
              <a:ext uri="{FF2B5EF4-FFF2-40B4-BE49-F238E27FC236}">
                <a16:creationId xmlns:a16="http://schemas.microsoft.com/office/drawing/2014/main" id="{971BF0C8-9731-5293-2686-12C3F3410A90}"/>
              </a:ext>
            </a:extLst>
          </p:cNvPr>
          <p:cNvSpPr/>
          <p:nvPr userDrawn="1"/>
        </p:nvSpPr>
        <p:spPr>
          <a:xfrm>
            <a:off x="0" y="0"/>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79927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9" name="Picture Placeholder 8">
            <a:extLst>
              <a:ext uri="{FF2B5EF4-FFF2-40B4-BE49-F238E27FC236}">
                <a16:creationId xmlns:a16="http://schemas.microsoft.com/office/drawing/2014/main" id="{2F0EE6A0-0558-5E03-F346-7A2536201664}"/>
              </a:ext>
            </a:extLst>
          </p:cNvPr>
          <p:cNvSpPr>
            <a:spLocks noGrp="1"/>
          </p:cNvSpPr>
          <p:nvPr>
            <p:ph type="pic" sz="quarter" idx="10"/>
          </p:nvPr>
        </p:nvSpPr>
        <p:spPr>
          <a:xfrm>
            <a:off x="6278880" y="1668780"/>
            <a:ext cx="3007995" cy="3886200"/>
          </a:xfrm>
          <a:custGeom>
            <a:avLst/>
            <a:gdLst>
              <a:gd name="connsiteX0" fmla="*/ 0 w 3007995"/>
              <a:gd name="connsiteY0" fmla="*/ 0 h 3886200"/>
              <a:gd name="connsiteX1" fmla="*/ 3007995 w 3007995"/>
              <a:gd name="connsiteY1" fmla="*/ 0 h 3886200"/>
              <a:gd name="connsiteX2" fmla="*/ 3007995 w 3007995"/>
              <a:gd name="connsiteY2" fmla="*/ 3886200 h 3886200"/>
              <a:gd name="connsiteX3" fmla="*/ 0 w 3007995"/>
              <a:gd name="connsiteY3" fmla="*/ 3886200 h 3886200"/>
            </a:gdLst>
            <a:ahLst/>
            <a:cxnLst>
              <a:cxn ang="0">
                <a:pos x="connsiteX0" y="connsiteY0"/>
              </a:cxn>
              <a:cxn ang="0">
                <a:pos x="connsiteX1" y="connsiteY1"/>
              </a:cxn>
              <a:cxn ang="0">
                <a:pos x="connsiteX2" y="connsiteY2"/>
              </a:cxn>
              <a:cxn ang="0">
                <a:pos x="connsiteX3" y="connsiteY3"/>
              </a:cxn>
            </a:cxnLst>
            <a:rect l="l" t="t" r="r" b="b"/>
            <a:pathLst>
              <a:path w="3007995" h="3886200">
                <a:moveTo>
                  <a:pt x="0" y="0"/>
                </a:moveTo>
                <a:lnTo>
                  <a:pt x="3007995" y="0"/>
                </a:lnTo>
                <a:lnTo>
                  <a:pt x="3007995" y="3886200"/>
                </a:lnTo>
                <a:lnTo>
                  <a:pt x="0" y="3886200"/>
                </a:lnTo>
                <a:close/>
              </a:path>
            </a:pathLst>
          </a:custGeom>
          <a:solidFill>
            <a:schemeClr val="bg1">
              <a:lumMod val="65000"/>
              <a:alpha val="60000"/>
            </a:schemeClr>
          </a:solidFill>
        </p:spPr>
        <p:txBody>
          <a:bodyPr wrap="square">
            <a:noAutofit/>
          </a:bodyPr>
          <a:lstStyle>
            <a:lvl1pPr>
              <a:defRPr lang="en-ID" dirty="0"/>
            </a:lvl1pPr>
          </a:lstStyle>
          <a:p>
            <a:pPr lvl="0"/>
            <a:endParaRPr lang="en-ID" dirty="0"/>
          </a:p>
        </p:txBody>
      </p:sp>
      <p:sp>
        <p:nvSpPr>
          <p:cNvPr id="8" name="Picture Placeholder 7">
            <a:extLst>
              <a:ext uri="{FF2B5EF4-FFF2-40B4-BE49-F238E27FC236}">
                <a16:creationId xmlns:a16="http://schemas.microsoft.com/office/drawing/2014/main" id="{FDC10844-1F6B-83FA-0E59-00C489B9D830}"/>
              </a:ext>
            </a:extLst>
          </p:cNvPr>
          <p:cNvSpPr>
            <a:spLocks noGrp="1"/>
          </p:cNvSpPr>
          <p:nvPr>
            <p:ph type="pic" sz="quarter" idx="11"/>
          </p:nvPr>
        </p:nvSpPr>
        <p:spPr>
          <a:xfrm>
            <a:off x="8740140" y="2654742"/>
            <a:ext cx="2756535" cy="3653983"/>
          </a:xfrm>
          <a:custGeom>
            <a:avLst/>
            <a:gdLst>
              <a:gd name="connsiteX0" fmla="*/ 0 w 2756535"/>
              <a:gd name="connsiteY0" fmla="*/ 0 h 3653983"/>
              <a:gd name="connsiteX1" fmla="*/ 2756535 w 2756535"/>
              <a:gd name="connsiteY1" fmla="*/ 0 h 3653983"/>
              <a:gd name="connsiteX2" fmla="*/ 2756535 w 2756535"/>
              <a:gd name="connsiteY2" fmla="*/ 3653983 h 3653983"/>
              <a:gd name="connsiteX3" fmla="*/ 0 w 2756535"/>
              <a:gd name="connsiteY3" fmla="*/ 3653983 h 3653983"/>
            </a:gdLst>
            <a:ahLst/>
            <a:cxnLst>
              <a:cxn ang="0">
                <a:pos x="connsiteX0" y="connsiteY0"/>
              </a:cxn>
              <a:cxn ang="0">
                <a:pos x="connsiteX1" y="connsiteY1"/>
              </a:cxn>
              <a:cxn ang="0">
                <a:pos x="connsiteX2" y="connsiteY2"/>
              </a:cxn>
              <a:cxn ang="0">
                <a:pos x="connsiteX3" y="connsiteY3"/>
              </a:cxn>
            </a:cxnLst>
            <a:rect l="l" t="t" r="r" b="b"/>
            <a:pathLst>
              <a:path w="2756535" h="3653983">
                <a:moveTo>
                  <a:pt x="0" y="0"/>
                </a:moveTo>
                <a:lnTo>
                  <a:pt x="2756535" y="0"/>
                </a:lnTo>
                <a:lnTo>
                  <a:pt x="2756535" y="3653983"/>
                </a:lnTo>
                <a:lnTo>
                  <a:pt x="0" y="3653983"/>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16" name="Rectangle 15">
            <a:extLst>
              <a:ext uri="{FF2B5EF4-FFF2-40B4-BE49-F238E27FC236}">
                <a16:creationId xmlns:a16="http://schemas.microsoft.com/office/drawing/2014/main" id="{9C8B3DDB-D418-C796-134F-F29B37F34FE0}"/>
              </a:ext>
            </a:extLst>
          </p:cNvPr>
          <p:cNvSpPr/>
          <p:nvPr userDrawn="1"/>
        </p:nvSpPr>
        <p:spPr>
          <a:xfrm>
            <a:off x="0" y="-9872"/>
            <a:ext cx="12192000" cy="5591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16">
            <a:extLst>
              <a:ext uri="{FF2B5EF4-FFF2-40B4-BE49-F238E27FC236}">
                <a16:creationId xmlns:a16="http://schemas.microsoft.com/office/drawing/2014/main" id="{4BF82B56-1105-79D9-0C63-3B7ACB6F52DC}"/>
              </a:ext>
            </a:extLst>
          </p:cNvPr>
          <p:cNvSpPr/>
          <p:nvPr userDrawn="1"/>
        </p:nvSpPr>
        <p:spPr>
          <a:xfrm>
            <a:off x="0" y="6308725"/>
            <a:ext cx="12217242" cy="55914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78837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8" name="Picture Placeholder 7">
            <a:extLst>
              <a:ext uri="{FF2B5EF4-FFF2-40B4-BE49-F238E27FC236}">
                <a16:creationId xmlns:a16="http://schemas.microsoft.com/office/drawing/2014/main" id="{B32EE610-CF07-A2A4-0ABF-E64D1D8AE263}"/>
              </a:ext>
            </a:extLst>
          </p:cNvPr>
          <p:cNvSpPr>
            <a:spLocks noGrp="1"/>
          </p:cNvSpPr>
          <p:nvPr>
            <p:ph type="pic" sz="quarter" idx="10"/>
          </p:nvPr>
        </p:nvSpPr>
        <p:spPr>
          <a:xfrm>
            <a:off x="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5" name="Rectangle 4">
            <a:extLst>
              <a:ext uri="{FF2B5EF4-FFF2-40B4-BE49-F238E27FC236}">
                <a16:creationId xmlns:a16="http://schemas.microsoft.com/office/drawing/2014/main" id="{0065C98C-A12C-96EF-3BB0-8BC02F24B48D}"/>
              </a:ext>
            </a:extLst>
          </p:cNvPr>
          <p:cNvSpPr/>
          <p:nvPr userDrawn="1"/>
        </p:nvSpPr>
        <p:spPr>
          <a:xfrm>
            <a:off x="609600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F222E817-CFF4-A145-4585-9F6095E7FBA5}"/>
              </a:ext>
            </a:extLst>
          </p:cNvPr>
          <p:cNvSpPr/>
          <p:nvPr userDrawn="1"/>
        </p:nvSpPr>
        <p:spPr>
          <a:xfrm>
            <a:off x="0" y="3429000"/>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44062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363FE-C0B1-AD92-1F9E-F75784D48EFF}"/>
              </a:ext>
            </a:extLst>
          </p:cNvPr>
          <p:cNvSpPr/>
          <p:nvPr userDrawn="1"/>
        </p:nvSpPr>
        <p:spPr>
          <a:xfrm>
            <a:off x="6688252" y="0"/>
            <a:ext cx="554049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6D3182BF-D164-4385-6734-84D61A8CB457}"/>
              </a:ext>
            </a:extLst>
          </p:cNvPr>
          <p:cNvSpPr/>
          <p:nvPr userDrawn="1"/>
        </p:nvSpPr>
        <p:spPr>
          <a:xfrm>
            <a:off x="0" y="0"/>
            <a:ext cx="6688252" cy="29723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175261A2-8B4E-1A76-5FC1-F9259607DF0C}"/>
              </a:ext>
            </a:extLst>
          </p:cNvPr>
          <p:cNvSpPr>
            <a:spLocks noGrp="1"/>
          </p:cNvSpPr>
          <p:nvPr>
            <p:ph type="pic" sz="quarter" idx="10"/>
          </p:nvPr>
        </p:nvSpPr>
        <p:spPr>
          <a:xfrm>
            <a:off x="6688252" y="2972385"/>
            <a:ext cx="4808423" cy="3900082"/>
          </a:xfrm>
          <a:custGeom>
            <a:avLst/>
            <a:gdLst>
              <a:gd name="connsiteX0" fmla="*/ 0 w 4808423"/>
              <a:gd name="connsiteY0" fmla="*/ 0 h 3900082"/>
              <a:gd name="connsiteX1" fmla="*/ 4808423 w 4808423"/>
              <a:gd name="connsiteY1" fmla="*/ 0 h 3900082"/>
              <a:gd name="connsiteX2" fmla="*/ 4808423 w 4808423"/>
              <a:gd name="connsiteY2" fmla="*/ 3900082 h 3900082"/>
              <a:gd name="connsiteX3" fmla="*/ 0 w 4808423"/>
              <a:gd name="connsiteY3" fmla="*/ 3900082 h 3900082"/>
            </a:gdLst>
            <a:ahLst/>
            <a:cxnLst>
              <a:cxn ang="0">
                <a:pos x="connsiteX0" y="connsiteY0"/>
              </a:cxn>
              <a:cxn ang="0">
                <a:pos x="connsiteX1" y="connsiteY1"/>
              </a:cxn>
              <a:cxn ang="0">
                <a:pos x="connsiteX2" y="connsiteY2"/>
              </a:cxn>
              <a:cxn ang="0">
                <a:pos x="connsiteX3" y="connsiteY3"/>
              </a:cxn>
            </a:cxnLst>
            <a:rect l="l" t="t" r="r" b="b"/>
            <a:pathLst>
              <a:path w="4808423" h="3900082">
                <a:moveTo>
                  <a:pt x="0" y="0"/>
                </a:moveTo>
                <a:lnTo>
                  <a:pt x="4808423" y="0"/>
                </a:lnTo>
                <a:lnTo>
                  <a:pt x="4808423" y="3900082"/>
                </a:lnTo>
                <a:lnTo>
                  <a:pt x="0" y="390008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19555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BBE388-5DDE-CF85-B955-21E142A81F28}"/>
              </a:ext>
            </a:extLst>
          </p:cNvPr>
          <p:cNvSpPr/>
          <p:nvPr userDrawn="1"/>
        </p:nvSpPr>
        <p:spPr>
          <a:xfrm>
            <a:off x="0" y="3874688"/>
            <a:ext cx="6499858" cy="29833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0382E25B-FA47-3F8E-9A83-B1E1295DC6C3}"/>
              </a:ext>
            </a:extLst>
          </p:cNvPr>
          <p:cNvSpPr/>
          <p:nvPr userDrawn="1"/>
        </p:nvSpPr>
        <p:spPr>
          <a:xfrm>
            <a:off x="6499859" y="0"/>
            <a:ext cx="569214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5E280C29-89A6-E17B-B131-0FE9352922FD}"/>
              </a:ext>
            </a:extLst>
          </p:cNvPr>
          <p:cNvSpPr>
            <a:spLocks noGrp="1"/>
          </p:cNvSpPr>
          <p:nvPr>
            <p:ph type="pic" sz="quarter" idx="10"/>
          </p:nvPr>
        </p:nvSpPr>
        <p:spPr>
          <a:xfrm>
            <a:off x="6499860" y="549275"/>
            <a:ext cx="4996815" cy="6308724"/>
          </a:xfrm>
          <a:custGeom>
            <a:avLst/>
            <a:gdLst>
              <a:gd name="connsiteX0" fmla="*/ 0 w 4996815"/>
              <a:gd name="connsiteY0" fmla="*/ 0 h 6308724"/>
              <a:gd name="connsiteX1" fmla="*/ 4996815 w 4996815"/>
              <a:gd name="connsiteY1" fmla="*/ 0 h 6308724"/>
              <a:gd name="connsiteX2" fmla="*/ 4996815 w 4996815"/>
              <a:gd name="connsiteY2" fmla="*/ 6308724 h 6308724"/>
              <a:gd name="connsiteX3" fmla="*/ 0 w 4996815"/>
              <a:gd name="connsiteY3" fmla="*/ 6308724 h 6308724"/>
            </a:gdLst>
            <a:ahLst/>
            <a:cxnLst>
              <a:cxn ang="0">
                <a:pos x="connsiteX0" y="connsiteY0"/>
              </a:cxn>
              <a:cxn ang="0">
                <a:pos x="connsiteX1" y="connsiteY1"/>
              </a:cxn>
              <a:cxn ang="0">
                <a:pos x="connsiteX2" y="connsiteY2"/>
              </a:cxn>
              <a:cxn ang="0">
                <a:pos x="connsiteX3" y="connsiteY3"/>
              </a:cxn>
            </a:cxnLst>
            <a:rect l="l" t="t" r="r" b="b"/>
            <a:pathLst>
              <a:path w="4996815" h="6308724">
                <a:moveTo>
                  <a:pt x="0" y="0"/>
                </a:moveTo>
                <a:lnTo>
                  <a:pt x="4996815" y="0"/>
                </a:lnTo>
                <a:lnTo>
                  <a:pt x="4996815" y="6308724"/>
                </a:lnTo>
                <a:lnTo>
                  <a:pt x="0" y="6308724"/>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8761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9904"/>
      </p:ext>
    </p:extLst>
  </p:cSld>
  <p:clrMap bg1="lt1" tx1="dk1" bg2="lt2" tx2="dk2" accent1="accent1" accent2="accent2" accent3="accent3" accent4="accent4" accent5="accent5" accent6="accent6" hlink="hlink" folHlink="folHlink"/>
  <p:sldLayoutIdLst>
    <p:sldLayoutId id="2147483666" r:id="rId1"/>
    <p:sldLayoutId id="2147483651" r:id="rId2"/>
    <p:sldLayoutId id="2147483686" r:id="rId3"/>
    <p:sldLayoutId id="2147483667"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5"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42" userDrawn="1">
          <p15:clr>
            <a:srgbClr val="F26B43"/>
          </p15:clr>
        </p15:guide>
        <p15:guide id="2" pos="438" userDrawn="1">
          <p15:clr>
            <a:srgbClr val="F26B43"/>
          </p15:clr>
        </p15:guide>
        <p15:guide id="3" orient="horz" pos="346" userDrawn="1">
          <p15:clr>
            <a:srgbClr val="F26B43"/>
          </p15:clr>
        </p15:guide>
        <p15:guide id="4" orient="horz" pos="3974"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hyperlink" Target="mailto:Voice@su.rhul.ac.uk"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Voice@su.rhul.ac.uk" TargetMode="Externa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Voice@su.rhul.ac.uk"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Francesca.haileyu@su.rhul.ac.uk"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mailto:Voice@su.rhul.ac.uk" TargetMode="External"/><Relationship Id="rId4" Type="http://schemas.openxmlformats.org/officeDocument/2006/relationships/hyperlink" Target="mailto:VPWellbeingDiversity@su.rhul.ac.uk"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www.su.rhul.ac.uk/news/article/surhul/Womens-Only-Gym-Hours-Survey/"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CDC2EF-CCF0-AED0-CBD0-7024F5BC88A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74343" y="6291335"/>
            <a:ext cx="1219281" cy="441016"/>
          </a:xfrm>
          <a:prstGeom prst="rect">
            <a:avLst/>
          </a:prstGeom>
        </p:spPr>
      </p:pic>
      <p:pic>
        <p:nvPicPr>
          <p:cNvPr id="7" name="Picture 6">
            <a:extLst>
              <a:ext uri="{FF2B5EF4-FFF2-40B4-BE49-F238E27FC236}">
                <a16:creationId xmlns:a16="http://schemas.microsoft.com/office/drawing/2014/main" id="{8CA25A67-7065-9F6C-14CA-0A00D25993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8376" y="6107572"/>
            <a:ext cx="540268" cy="624779"/>
          </a:xfrm>
          <a:prstGeom prst="rect">
            <a:avLst/>
          </a:prstGeom>
        </p:spPr>
      </p:pic>
      <p:sp>
        <p:nvSpPr>
          <p:cNvPr id="2" name="TextBox 1">
            <a:extLst>
              <a:ext uri="{FF2B5EF4-FFF2-40B4-BE49-F238E27FC236}">
                <a16:creationId xmlns:a16="http://schemas.microsoft.com/office/drawing/2014/main" id="{75B9B71F-427F-0A1A-BC14-7C2772E48ACC}"/>
              </a:ext>
            </a:extLst>
          </p:cNvPr>
          <p:cNvSpPr txBox="1"/>
          <p:nvPr/>
        </p:nvSpPr>
        <p:spPr>
          <a:xfrm>
            <a:off x="1967010" y="2667471"/>
            <a:ext cx="7523544" cy="1200329"/>
          </a:xfrm>
          <a:prstGeom prst="rect">
            <a:avLst/>
          </a:prstGeom>
          <a:solidFill>
            <a:srgbClr val="EEE900"/>
          </a:solidFill>
        </p:spPr>
        <p:txBody>
          <a:bodyPr wrap="square" rtlCol="0">
            <a:spAutoFit/>
          </a:bodyPr>
          <a:lstStyle/>
          <a:p>
            <a:pPr algn="ctr"/>
            <a:r>
              <a:rPr lang="en-US" sz="7200" b="1" dirty="0">
                <a:latin typeface="Kensington Test Compressed" pitchFamily="2" charset="0"/>
              </a:rPr>
              <a:t>RUNNING A CAMPAIGN</a:t>
            </a:r>
          </a:p>
        </p:txBody>
      </p:sp>
    </p:spTree>
    <p:extLst>
      <p:ext uri="{BB962C8B-B14F-4D97-AF65-F5344CB8AC3E}">
        <p14:creationId xmlns:p14="http://schemas.microsoft.com/office/powerpoint/2010/main" val="989381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98611" y="303053"/>
            <a:ext cx="11421035" cy="78957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Engaging with Students </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EA881E12-FBBC-1A61-DC89-A24AB897E080}"/>
              </a:ext>
            </a:extLst>
          </p:cNvPr>
          <p:cNvSpPr txBox="1"/>
          <p:nvPr/>
        </p:nvSpPr>
        <p:spPr>
          <a:xfrm>
            <a:off x="98611" y="1253992"/>
            <a:ext cx="11797554" cy="5755422"/>
          </a:xfrm>
          <a:prstGeom prst="rect">
            <a:avLst/>
          </a:prstGeom>
          <a:noFill/>
        </p:spPr>
        <p:txBody>
          <a:bodyPr wrap="square" lIns="91440" tIns="45720" rIns="91440" bIns="45720" rtlCol="0" anchor="t">
            <a:spAutoFit/>
          </a:bodyPr>
          <a:lstStyle/>
          <a:p>
            <a:r>
              <a:rPr lang="en-GB" dirty="0"/>
              <a:t>For a lot of students, there is the need to feel involved and represented by campaigns. If they do not feel that way, you might have to explain why they should care about the campaign and engage in it.</a:t>
            </a:r>
          </a:p>
          <a:p>
            <a:endParaRPr lang="en-GB" dirty="0"/>
          </a:p>
          <a:p>
            <a:pPr marL="285750" indent="-285750">
              <a:buFont typeface="Arial" panose="020B0604020202020204" pitchFamily="34" charset="0"/>
              <a:buChar char="•"/>
            </a:pPr>
            <a:r>
              <a:rPr lang="en-GB" b="1" dirty="0"/>
              <a:t>Is this issue widely felt?</a:t>
            </a:r>
          </a:p>
          <a:p>
            <a:r>
              <a:rPr lang="en-GB" dirty="0"/>
              <a:t>If it isn't, you might need to emphasise the research behind the campaign - explaining what you're doing and why.</a:t>
            </a:r>
          </a:p>
          <a:p>
            <a:endParaRPr lang="en-GB" dirty="0"/>
          </a:p>
          <a:p>
            <a:pPr marL="285750" indent="-285750">
              <a:buFont typeface="Arial" panose="020B0604020202020204" pitchFamily="34" charset="0"/>
              <a:buChar char="•"/>
            </a:pPr>
            <a:r>
              <a:rPr lang="en-GB" b="1" dirty="0"/>
              <a:t>Is it deeply felt?</a:t>
            </a:r>
          </a:p>
          <a:p>
            <a:r>
              <a:rPr lang="en-GB" dirty="0"/>
              <a:t>If it isn't you might need to emphasise why the students should care about it.</a:t>
            </a:r>
          </a:p>
          <a:p>
            <a:endParaRPr lang="en-GB" dirty="0"/>
          </a:p>
          <a:p>
            <a:pPr marL="285750" indent="-285750">
              <a:buFont typeface="Arial" panose="020B0604020202020204" pitchFamily="34" charset="0"/>
              <a:buChar char="•"/>
            </a:pPr>
            <a:r>
              <a:rPr lang="en-GB" b="1" dirty="0"/>
              <a:t>Is it winnable?</a:t>
            </a:r>
          </a:p>
          <a:p>
            <a:r>
              <a:rPr lang="en-GB" dirty="0"/>
              <a:t>If it seems like a very big issue to tackle, it might be worth breaking it down into manageable chunks to have milestones to celebrate!</a:t>
            </a:r>
          </a:p>
          <a:p>
            <a:endParaRPr lang="en-GB" dirty="0"/>
          </a:p>
          <a:p>
            <a:r>
              <a:rPr lang="en-GB" dirty="0"/>
              <a:t>These questions will help shape your campaign discourse and materials, so make sure you tackle them before you get planning and designing!</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endParaRPr lang="en-GB" sz="2000" dirty="0"/>
          </a:p>
          <a:p>
            <a:pPr marL="457200" indent="-457200">
              <a:buFont typeface="+mj-lt"/>
              <a:buAutoNum type="arabicPeriod"/>
            </a:pPr>
            <a:endParaRPr lang="en-GB" sz="2000" b="1" dirty="0"/>
          </a:p>
        </p:txBody>
      </p:sp>
    </p:spTree>
    <p:extLst>
      <p:ext uri="{BB962C8B-B14F-4D97-AF65-F5344CB8AC3E}">
        <p14:creationId xmlns:p14="http://schemas.microsoft.com/office/powerpoint/2010/main" val="1076777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197222" y="372444"/>
            <a:ext cx="11421035" cy="78957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2. Strategy</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EA881E12-FBBC-1A61-DC89-A24AB897E080}"/>
              </a:ext>
            </a:extLst>
          </p:cNvPr>
          <p:cNvSpPr txBox="1"/>
          <p:nvPr/>
        </p:nvSpPr>
        <p:spPr>
          <a:xfrm>
            <a:off x="197222" y="1496040"/>
            <a:ext cx="11994778" cy="5632311"/>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GB" sz="2400" dirty="0"/>
              <a:t>You need to have a clear campaign aim regardless of whether the campaign aims to lobby or spread awareness. What is your campaign aim? </a:t>
            </a:r>
          </a:p>
          <a:p>
            <a:pPr marL="457200" indent="-457200">
              <a:buFont typeface="Arial" panose="020B0604020202020204" pitchFamily="34" charset="0"/>
              <a:buChar char="•"/>
            </a:pPr>
            <a:r>
              <a:rPr lang="en-GB" sz="2400"/>
              <a:t>The lasting effect of the campaign = Impact. This is change that comes </a:t>
            </a:r>
            <a:r>
              <a:rPr lang="en-GB" sz="2400" dirty="0"/>
              <a:t>from the outcomes of your campaign </a:t>
            </a:r>
            <a:r>
              <a:rPr lang="en-GB" sz="2400" dirty="0">
                <a:solidFill>
                  <a:srgbClr val="FF3399"/>
                </a:solidFill>
                <a:effectLst/>
              </a:rPr>
              <a:t>Example – Change disab</a:t>
            </a:r>
            <a:r>
              <a:rPr lang="en-GB" sz="2400" dirty="0">
                <a:solidFill>
                  <a:srgbClr val="FF3399"/>
                </a:solidFill>
              </a:rPr>
              <a:t>led student experience at Royal Holloway for the better.</a:t>
            </a:r>
            <a:endParaRPr lang="en-GB" sz="2400" dirty="0"/>
          </a:p>
          <a:p>
            <a:pPr marL="457200" indent="-457200">
              <a:buFont typeface="Arial" panose="020B0604020202020204" pitchFamily="34" charset="0"/>
              <a:buChar char="•"/>
            </a:pPr>
            <a:r>
              <a:rPr lang="en-GB" sz="2400" dirty="0"/>
              <a:t>Answer the question by returning to "why" are we running this campaign – problem </a:t>
            </a:r>
            <a:r>
              <a:rPr lang="en-GB" sz="2400" dirty="0">
                <a:solidFill>
                  <a:srgbClr val="FF3399"/>
                </a:solidFill>
                <a:effectLst/>
              </a:rPr>
              <a:t>Disabled student experience</a:t>
            </a:r>
            <a:r>
              <a:rPr lang="en-GB" sz="2400" dirty="0"/>
              <a:t> and impact </a:t>
            </a:r>
            <a:r>
              <a:rPr lang="en-GB" sz="2400" dirty="0">
                <a:solidFill>
                  <a:srgbClr val="FF3399"/>
                </a:solidFill>
                <a:effectLst/>
              </a:rPr>
              <a:t>Improving disabled student experience and making university services more accessible. </a:t>
            </a:r>
            <a:endParaRPr lang="en-GB" sz="2400" dirty="0"/>
          </a:p>
          <a:p>
            <a:pPr marL="457200" indent="-457200">
              <a:buFont typeface="Arial" panose="020B0604020202020204" pitchFamily="34" charset="0"/>
              <a:buChar char="•"/>
            </a:pPr>
            <a:r>
              <a:rPr lang="en-GB" sz="2400" dirty="0"/>
              <a:t>A clear campaign aim linked to the desired impact is ESSENTIAL. </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endParaRPr lang="en-GB" sz="2000" dirty="0"/>
          </a:p>
          <a:p>
            <a:pPr marL="457200" indent="-457200">
              <a:buFont typeface="+mj-lt"/>
              <a:buAutoNum type="arabicPeriod"/>
            </a:pPr>
            <a:endParaRPr lang="en-GB" sz="2000" b="1" dirty="0"/>
          </a:p>
        </p:txBody>
      </p:sp>
    </p:spTree>
    <p:extLst>
      <p:ext uri="{BB962C8B-B14F-4D97-AF65-F5344CB8AC3E}">
        <p14:creationId xmlns:p14="http://schemas.microsoft.com/office/powerpoint/2010/main" val="3630912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98612" y="241234"/>
            <a:ext cx="11421035" cy="78957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Outcomes – SMART Objectives</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EA881E12-FBBC-1A61-DC89-A24AB897E080}"/>
              </a:ext>
            </a:extLst>
          </p:cNvPr>
          <p:cNvSpPr txBox="1"/>
          <p:nvPr/>
        </p:nvSpPr>
        <p:spPr>
          <a:xfrm>
            <a:off x="287259" y="1219392"/>
            <a:ext cx="11994778" cy="501675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000" b="1" dirty="0"/>
              <a:t>Identifying what outcomes would be measures for success. </a:t>
            </a:r>
            <a:endParaRPr lang="en-GB" sz="2000" dirty="0"/>
          </a:p>
          <a:p>
            <a:pPr marL="342900" indent="-342900">
              <a:buFont typeface="Arial" panose="020B0604020202020204" pitchFamily="34" charset="0"/>
              <a:buChar char="•"/>
            </a:pPr>
            <a:r>
              <a:rPr lang="en-GB" sz="2000" b="1" dirty="0"/>
              <a:t>Outputs = </a:t>
            </a:r>
            <a:r>
              <a:rPr lang="en-GB" sz="2000"/>
              <a:t>Actions taken during the campaign. </a:t>
            </a:r>
            <a:r>
              <a:rPr lang="en-GB" sz="2000" dirty="0">
                <a:solidFill>
                  <a:srgbClr val="FF3399"/>
                </a:solidFill>
              </a:rPr>
              <a:t>Example – collected disabled student experiences &amp; presented them to university stakeholders. </a:t>
            </a:r>
            <a:endParaRPr lang="en-GB" sz="2000" dirty="0"/>
          </a:p>
          <a:p>
            <a:pPr marL="342900" indent="-342900">
              <a:buFont typeface="Arial" panose="020B0604020202020204" pitchFamily="34" charset="0"/>
              <a:buChar char="•"/>
            </a:pPr>
            <a:r>
              <a:rPr lang="en-GB" sz="2000" b="1" dirty="0"/>
              <a:t>Outcomes = </a:t>
            </a:r>
            <a:r>
              <a:rPr lang="en-GB" sz="2000"/>
              <a:t>What happens because of those actions. </a:t>
            </a:r>
            <a:r>
              <a:rPr lang="en-GB" sz="2000" dirty="0">
                <a:solidFill>
                  <a:srgbClr val="FF3399"/>
                </a:solidFill>
              </a:rPr>
              <a:t>Example – university stakeholders adapt services based on your feedback. </a:t>
            </a:r>
            <a:endParaRPr lang="en-GB" sz="2000" dirty="0"/>
          </a:p>
          <a:p>
            <a:pPr marL="342900" indent="-342900">
              <a:buFont typeface="Arial" panose="020B0604020202020204" pitchFamily="34" charset="0"/>
              <a:buChar char="•"/>
            </a:pPr>
            <a:r>
              <a:rPr lang="en-GB" sz="2000" dirty="0"/>
              <a:t>The outcomes should be contributing towards achieving the Campaign Aim. </a:t>
            </a:r>
          </a:p>
          <a:p>
            <a:pPr marL="457200" indent="-457200">
              <a:buFont typeface="Arial" panose="020B0604020202020204" pitchFamily="34" charset="0"/>
              <a:buChar char="•"/>
            </a:pPr>
            <a:endParaRPr lang="en-GB" sz="2000" dirty="0"/>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Specific - </a:t>
            </a:r>
            <a:r>
              <a:rPr kumimoji="0" lang="en-GB" sz="2000" b="0" i="0" u="none" strike="noStrike" kern="1200" cap="none" spc="0" normalizeH="0" baseline="0" noProof="0">
                <a:ln>
                  <a:noFill/>
                </a:ln>
                <a:solidFill>
                  <a:prstClr val="black"/>
                </a:solidFill>
                <a:effectLst/>
                <a:uLnTx/>
                <a:uFillTx/>
                <a:ea typeface="+mn-ea"/>
                <a:cs typeface="+mn-cs"/>
              </a:rPr>
              <a:t>state what is to be achieved clearly and in detail</a:t>
            </a:r>
            <a:r>
              <a:rPr lang="en-GB" sz="2000">
                <a:solidFill>
                  <a:prstClr val="black"/>
                </a:solidFill>
              </a:rPr>
              <a:t>.</a:t>
            </a:r>
            <a:endParaRPr lang="en-GB" sz="2000" b="0" i="0" u="none" strike="noStrike" kern="1200" cap="none" spc="0" normalizeH="0" baseline="0" noProof="0">
              <a:ln>
                <a:noFill/>
              </a:ln>
              <a:solidFill>
                <a:prstClr val="black"/>
              </a:solidFill>
              <a:effectLst/>
              <a:uLnTx/>
              <a:uFillTx/>
            </a:endParaRP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Measurable - </a:t>
            </a:r>
            <a:r>
              <a:rPr kumimoji="0" lang="en-GB" sz="2000" b="0" i="0" u="none" strike="noStrike" kern="1200" cap="none" spc="0" normalizeH="0" baseline="0" noProof="0" dirty="0">
                <a:ln>
                  <a:noFill/>
                </a:ln>
                <a:solidFill>
                  <a:prstClr val="black"/>
                </a:solidFill>
                <a:effectLst/>
                <a:uLnTx/>
                <a:uFillTx/>
                <a:ea typeface="+mn-ea"/>
                <a:cs typeface="+mn-cs"/>
              </a:rPr>
              <a:t>how can the progress to the outcome be measured during the campaign? When do we know when it’s complete?</a:t>
            </a:r>
            <a:endParaRPr lang="en-GB" sz="2000" b="0" i="0" u="none" strike="noStrike" kern="1200" cap="none" spc="0" normalizeH="0" baseline="0" noProof="0" dirty="0">
              <a:ln>
                <a:noFill/>
              </a:ln>
              <a:solidFill>
                <a:prstClr val="black"/>
              </a:solidFill>
              <a:effectLst/>
              <a:uLnTx/>
              <a:uFillTx/>
            </a:endParaRP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Achievable - </a:t>
            </a:r>
            <a:r>
              <a:rPr kumimoji="0" lang="en-GB" sz="2000" b="0" i="0" u="none" strike="noStrike" kern="1200" cap="none" spc="0" normalizeH="0" baseline="0" noProof="0" dirty="0">
                <a:ln>
                  <a:noFill/>
                </a:ln>
                <a:solidFill>
                  <a:prstClr val="black"/>
                </a:solidFill>
                <a:effectLst/>
                <a:uLnTx/>
                <a:uFillTx/>
                <a:ea typeface="+mn-ea"/>
                <a:cs typeface="+mn-cs"/>
              </a:rPr>
              <a:t>is it possible to achieve within the timeframe of the campaign? What barriers are there? How do they affect the campaign to be successful?</a:t>
            </a:r>
            <a:endParaRPr lang="en-GB" sz="2000" b="0" i="0" u="none" strike="noStrike" kern="1200" cap="none" spc="0" normalizeH="0" baseline="0" noProof="0" dirty="0">
              <a:ln>
                <a:noFill/>
              </a:ln>
              <a:solidFill>
                <a:prstClr val="black"/>
              </a:solidFill>
              <a:effectLst/>
              <a:uLnTx/>
              <a:uFillTx/>
            </a:endParaRP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Realistic - </a:t>
            </a:r>
            <a:r>
              <a:rPr kumimoji="0" lang="en-GB" sz="2000" b="0" i="0" u="none" strike="noStrike" kern="1200" cap="none" spc="0" normalizeH="0" baseline="0" noProof="0" dirty="0">
                <a:ln>
                  <a:noFill/>
                </a:ln>
                <a:solidFill>
                  <a:prstClr val="black"/>
                </a:solidFill>
                <a:effectLst/>
                <a:uLnTx/>
                <a:uFillTx/>
                <a:ea typeface="+mn-ea"/>
                <a:cs typeface="+mn-cs"/>
              </a:rPr>
              <a:t>Do you have the resources to achieve the outcome? (time, money, skills, people…)</a:t>
            </a: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Time-bound - </a:t>
            </a:r>
            <a:r>
              <a:rPr kumimoji="0" lang="en-GB" sz="2000" b="0" i="0" u="none" strike="noStrike" kern="1200" cap="none" spc="0" normalizeH="0" baseline="0" noProof="0">
                <a:ln>
                  <a:noFill/>
                </a:ln>
                <a:solidFill>
                  <a:prstClr val="black"/>
                </a:solidFill>
                <a:effectLst/>
                <a:uLnTx/>
                <a:uFillTx/>
                <a:ea typeface="+mn-ea"/>
                <a:cs typeface="+mn-cs"/>
              </a:rPr>
              <a:t>set deadlines to keep your campaign on track and keep momentum</a:t>
            </a:r>
            <a:r>
              <a:rPr lang="en-GB" sz="2000">
                <a:solidFill>
                  <a:prstClr val="black"/>
                </a:solidFill>
              </a:rPr>
              <a:t>.</a:t>
            </a:r>
            <a:endParaRPr lang="en-GB" sz="2000" dirty="0"/>
          </a:p>
          <a:p>
            <a:pPr marL="457200" indent="-457200">
              <a:buFont typeface="+mj-lt"/>
              <a:buAutoNum type="arabicPeriod"/>
            </a:pPr>
            <a:endParaRPr lang="en-GB" sz="2000" b="1" dirty="0"/>
          </a:p>
        </p:txBody>
      </p:sp>
    </p:spTree>
    <p:extLst>
      <p:ext uri="{BB962C8B-B14F-4D97-AF65-F5344CB8AC3E}">
        <p14:creationId xmlns:p14="http://schemas.microsoft.com/office/powerpoint/2010/main" val="88311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87DC8-03D9-D903-0868-09665F0C2D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E8E78D2-0550-1512-F017-9DC20813DC2D}"/>
              </a:ext>
            </a:extLst>
          </p:cNvPr>
          <p:cNvSpPr txBox="1"/>
          <p:nvPr/>
        </p:nvSpPr>
        <p:spPr>
          <a:xfrm>
            <a:off x="98612" y="241234"/>
            <a:ext cx="11421035" cy="78957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Outcomes – SMART Objectives</a:t>
            </a:r>
          </a:p>
        </p:txBody>
      </p:sp>
      <p:sp>
        <p:nvSpPr>
          <p:cNvPr id="2" name="TextBox 1">
            <a:extLst>
              <a:ext uri="{FF2B5EF4-FFF2-40B4-BE49-F238E27FC236}">
                <a16:creationId xmlns:a16="http://schemas.microsoft.com/office/drawing/2014/main" id="{058CEBDD-5EB9-B715-1EA5-C72730EB88E6}"/>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B7A70503-297A-DC66-8B63-D53491B25ACE}"/>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A897B6A9-0F96-CF99-6D5E-7FE4CA986E94}"/>
              </a:ext>
            </a:extLst>
          </p:cNvPr>
          <p:cNvSpPr txBox="1"/>
          <p:nvPr/>
        </p:nvSpPr>
        <p:spPr>
          <a:xfrm>
            <a:off x="287259" y="1219392"/>
            <a:ext cx="11994778" cy="4708981"/>
          </a:xfrm>
          <a:prstGeom prst="rect">
            <a:avLst/>
          </a:prstGeom>
          <a:noFill/>
        </p:spPr>
        <p:txBody>
          <a:bodyPr wrap="square" lIns="91440" tIns="45720" rIns="91440" bIns="45720" rtlCol="0" anchor="t">
            <a:spAutoFit/>
          </a:bodyPr>
          <a:lstStyle/>
          <a:p>
            <a:r>
              <a:rPr lang="en-GB" sz="2000" b="1"/>
              <a:t>Example</a:t>
            </a:r>
            <a:endParaRPr lang="en-GB" sz="2000" b="1" dirty="0"/>
          </a:p>
          <a:p>
            <a:endParaRPr lang="en-GB" sz="2000" b="1" dirty="0"/>
          </a:p>
          <a:p>
            <a:r>
              <a:rPr lang="en-GB" sz="2000" b="1"/>
              <a:t>Improve disabled students' experience on the Egham campus by highlighting the </a:t>
            </a:r>
            <a:r>
              <a:rPr lang="en-GB" sz="2000" b="1" dirty="0"/>
              <a:t>accessible routes around campus via Instagram stories, so 50% of the disabled students' </a:t>
            </a:r>
            <a:r>
              <a:rPr lang="en-GB" sz="2000" b="1"/>
              <a:t>community know the most accessible ways to navigate the university by January 2027.</a:t>
            </a:r>
            <a:endParaRPr lang="en-GB" sz="2000" b="1" dirty="0"/>
          </a:p>
          <a:p>
            <a:pPr marL="457200" indent="-457200">
              <a:buFont typeface="Arial" panose="020B0604020202020204" pitchFamily="34" charset="0"/>
              <a:buChar char="•"/>
            </a:pPr>
            <a:endParaRPr lang="en-GB" sz="2000" dirty="0"/>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Specific - </a:t>
            </a:r>
            <a:r>
              <a:rPr kumimoji="0" lang="en-GB" sz="2000" b="0" i="0" u="none" strike="noStrike" kern="1200" cap="none" spc="0" normalizeH="0" baseline="0" noProof="0">
                <a:ln>
                  <a:noFill/>
                </a:ln>
                <a:solidFill>
                  <a:prstClr val="black"/>
                </a:solidFill>
                <a:effectLst/>
                <a:uLnTx/>
                <a:uFillTx/>
                <a:ea typeface="+mn-ea"/>
                <a:cs typeface="+mn-cs"/>
              </a:rPr>
              <a:t>state what is to be achieved clearly and in detail</a:t>
            </a:r>
            <a:r>
              <a:rPr lang="en-GB" sz="2000">
                <a:solidFill>
                  <a:prstClr val="black"/>
                </a:solidFill>
              </a:rPr>
              <a:t>.</a:t>
            </a:r>
            <a:endParaRPr lang="en-GB" sz="2000" b="0" i="0" u="none" strike="noStrike" kern="1200" cap="none" spc="0" normalizeH="0" baseline="0" noProof="0">
              <a:ln>
                <a:noFill/>
              </a:ln>
              <a:solidFill>
                <a:prstClr val="black"/>
              </a:solidFill>
              <a:effectLst/>
              <a:uLnTx/>
              <a:uFillTx/>
            </a:endParaRP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Measurable - </a:t>
            </a:r>
            <a:r>
              <a:rPr kumimoji="0" lang="en-GB" sz="2000" b="0" i="0" u="none" strike="noStrike" kern="1200" cap="none" spc="0" normalizeH="0" baseline="0" noProof="0" dirty="0">
                <a:ln>
                  <a:noFill/>
                </a:ln>
                <a:solidFill>
                  <a:prstClr val="black"/>
                </a:solidFill>
                <a:effectLst/>
                <a:uLnTx/>
                <a:uFillTx/>
                <a:ea typeface="+mn-ea"/>
                <a:cs typeface="+mn-cs"/>
              </a:rPr>
              <a:t>how can the progress to the outcome be measured during the campaign? When do we know when it’s complete?</a:t>
            </a:r>
            <a:endParaRPr lang="en-GB" sz="2000" b="0" i="0" u="none" strike="noStrike" kern="1200" cap="none" spc="0" normalizeH="0" baseline="0" noProof="0" dirty="0">
              <a:ln>
                <a:noFill/>
              </a:ln>
              <a:solidFill>
                <a:prstClr val="black"/>
              </a:solidFill>
              <a:effectLst/>
              <a:uLnTx/>
              <a:uFillTx/>
            </a:endParaRP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Achievable - </a:t>
            </a:r>
            <a:r>
              <a:rPr kumimoji="0" lang="en-GB" sz="2000" b="0" i="0" u="none" strike="noStrike" kern="1200" cap="none" spc="0" normalizeH="0" baseline="0" noProof="0" dirty="0">
                <a:ln>
                  <a:noFill/>
                </a:ln>
                <a:solidFill>
                  <a:prstClr val="black"/>
                </a:solidFill>
                <a:effectLst/>
                <a:uLnTx/>
                <a:uFillTx/>
                <a:ea typeface="+mn-ea"/>
                <a:cs typeface="+mn-cs"/>
              </a:rPr>
              <a:t>is it possible to achieve within the timeframe of the campaign? What barriers are there? How do they affect the campaign to be successful?</a:t>
            </a:r>
            <a:endParaRPr lang="en-GB" sz="2000" b="0" i="0" u="none" strike="noStrike" kern="1200" cap="none" spc="0" normalizeH="0" baseline="0" noProof="0" dirty="0">
              <a:ln>
                <a:noFill/>
              </a:ln>
              <a:solidFill>
                <a:prstClr val="black"/>
              </a:solidFill>
              <a:effectLst/>
              <a:uLnTx/>
              <a:uFillTx/>
            </a:endParaRP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Realistic - </a:t>
            </a:r>
            <a:r>
              <a:rPr kumimoji="0" lang="en-GB" sz="2000" b="0" i="0" u="none" strike="noStrike" kern="1200" cap="none" spc="0" normalizeH="0" baseline="0" noProof="0" dirty="0">
                <a:ln>
                  <a:noFill/>
                </a:ln>
                <a:solidFill>
                  <a:prstClr val="black"/>
                </a:solidFill>
                <a:effectLst/>
                <a:uLnTx/>
                <a:uFillTx/>
                <a:ea typeface="+mn-ea"/>
                <a:cs typeface="+mn-cs"/>
              </a:rPr>
              <a:t>Do you have the resources to achieve the outcome? (time, money, skills, people…)</a:t>
            </a: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Time-bound - </a:t>
            </a:r>
            <a:r>
              <a:rPr kumimoji="0" lang="en-GB" sz="2000" b="0" i="0" u="none" strike="noStrike" kern="1200" cap="none" spc="0" normalizeH="0" baseline="0" noProof="0">
                <a:ln>
                  <a:noFill/>
                </a:ln>
                <a:solidFill>
                  <a:prstClr val="black"/>
                </a:solidFill>
                <a:effectLst/>
                <a:uLnTx/>
                <a:uFillTx/>
                <a:ea typeface="+mn-ea"/>
                <a:cs typeface="+mn-cs"/>
              </a:rPr>
              <a:t>set deadlines to keep your campaign on track and keep momentum</a:t>
            </a:r>
            <a:r>
              <a:rPr lang="en-GB" sz="2000">
                <a:solidFill>
                  <a:prstClr val="black"/>
                </a:solidFill>
              </a:rPr>
              <a:t>.</a:t>
            </a:r>
            <a:endParaRPr lang="en-GB" sz="2000" dirty="0"/>
          </a:p>
          <a:p>
            <a:pPr marL="457200" indent="-457200">
              <a:buFont typeface="+mj-lt"/>
              <a:buAutoNum type="arabicPeriod"/>
            </a:pPr>
            <a:endParaRPr lang="en-GB" sz="2000" b="1" dirty="0"/>
          </a:p>
        </p:txBody>
      </p:sp>
    </p:spTree>
    <p:extLst>
      <p:ext uri="{BB962C8B-B14F-4D97-AF65-F5344CB8AC3E}">
        <p14:creationId xmlns:p14="http://schemas.microsoft.com/office/powerpoint/2010/main" val="66151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98612" y="241234"/>
            <a:ext cx="11421035" cy="78957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Time scales and management </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EA881E12-FBBC-1A61-DC89-A24AB897E080}"/>
              </a:ext>
            </a:extLst>
          </p:cNvPr>
          <p:cNvSpPr txBox="1"/>
          <p:nvPr/>
        </p:nvSpPr>
        <p:spPr>
          <a:xfrm>
            <a:off x="287259" y="1219392"/>
            <a:ext cx="11994778" cy="4893647"/>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GB" sz="2000" dirty="0"/>
              <a:t>You will want to start planning your campaign and writing your campaign proposal at least 2 month in advance.</a:t>
            </a:r>
            <a:r>
              <a:rPr lang="en-GB" sz="2000" b="1" dirty="0"/>
              <a:t> </a:t>
            </a:r>
          </a:p>
          <a:p>
            <a:pPr marL="457200" indent="-457200">
              <a:buFont typeface="Arial" panose="020B0604020202020204" pitchFamily="34" charset="0"/>
              <a:buChar char="•"/>
            </a:pPr>
            <a:endParaRPr lang="en-GB" sz="2000" b="1" dirty="0"/>
          </a:p>
          <a:p>
            <a:pPr marL="457200" indent="-457200">
              <a:buFont typeface="Arial" panose="020B0604020202020204" pitchFamily="34" charset="0"/>
              <a:buChar char="•"/>
            </a:pPr>
            <a:r>
              <a:rPr lang="en-GB" sz="2000" dirty="0"/>
              <a:t>The actual campaign proposal will need to be submitted at least 1 month in advance.</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The SU has busy periods through the Academic year where more notice will be needed. (2 month's notice.) </a:t>
            </a:r>
          </a:p>
          <a:p>
            <a:pPr marL="457200" indent="-457200">
              <a:buFont typeface="Arial" panose="020B0604020202020204" pitchFamily="34" charset="0"/>
              <a:buChar char="•"/>
            </a:pPr>
            <a:endParaRPr lang="en-GB" sz="2000" dirty="0"/>
          </a:p>
          <a:p>
            <a:pPr marL="285750" indent="-285750">
              <a:buFont typeface="Arial" panose="020B0604020202020204" pitchFamily="34" charset="0"/>
              <a:buChar char="•"/>
            </a:pPr>
            <a:r>
              <a:rPr lang="en-GB" dirty="0"/>
              <a:t>Busy periods: </a:t>
            </a:r>
          </a:p>
          <a:p>
            <a:pPr marL="742950" lvl="1" indent="-285750">
              <a:buFont typeface="Arial" panose="020B0604020202020204" pitchFamily="34" charset="0"/>
              <a:buChar char="•"/>
            </a:pPr>
            <a:r>
              <a:rPr lang="en-GB"/>
              <a:t>Late August &amp; Early September – Welcome Week.</a:t>
            </a:r>
          </a:p>
          <a:p>
            <a:pPr marL="742950" lvl="1" indent="-285750">
              <a:buFont typeface="Arial" panose="020B0604020202020204" pitchFamily="34" charset="0"/>
              <a:buChar char="•"/>
            </a:pPr>
            <a:r>
              <a:rPr lang="en-GB"/>
              <a:t>Term 2 – Varsity, Colours Ball &amp; Society Awards.</a:t>
            </a:r>
          </a:p>
          <a:p>
            <a:pPr marL="742950" lvl="1" indent="-285750">
              <a:buFont typeface="Arial" panose="020B0604020202020204" pitchFamily="34" charset="0"/>
              <a:buChar char="•"/>
            </a:pPr>
            <a:r>
              <a:rPr lang="en-GB"/>
              <a:t>Late May – Summer Ball.</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I would recommend using the SMART objectives from the previous slide to plan out all your aims for the year and when you want to accomplish them. </a:t>
            </a:r>
          </a:p>
          <a:p>
            <a:pPr marL="457200" indent="-457200">
              <a:buFont typeface="Arial" panose="020B0604020202020204" pitchFamily="34" charset="0"/>
              <a:buChar char="•"/>
            </a:pPr>
            <a:endParaRPr lang="en-GB" sz="2000" dirty="0"/>
          </a:p>
        </p:txBody>
      </p:sp>
    </p:spTree>
    <p:extLst>
      <p:ext uri="{BB962C8B-B14F-4D97-AF65-F5344CB8AC3E}">
        <p14:creationId xmlns:p14="http://schemas.microsoft.com/office/powerpoint/2010/main" val="215106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197222" y="446571"/>
            <a:ext cx="11421035" cy="78957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Influence and Power</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EA881E12-FBBC-1A61-DC89-A24AB897E080}"/>
              </a:ext>
            </a:extLst>
          </p:cNvPr>
          <p:cNvSpPr txBox="1"/>
          <p:nvPr/>
        </p:nvSpPr>
        <p:spPr>
          <a:xfrm>
            <a:off x="197222" y="1767006"/>
            <a:ext cx="11994778" cy="393954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000" dirty="0"/>
              <a:t>Who do you need to speak to in order to achieve your objectives?</a:t>
            </a:r>
          </a:p>
          <a:p>
            <a:pPr marL="800100" lvl="1" indent="-342900">
              <a:buFont typeface="Arial" panose="020B0604020202020204" pitchFamily="34" charset="0"/>
              <a:buChar char="•"/>
            </a:pPr>
            <a:r>
              <a:rPr lang="en-GB" sz="2000" dirty="0"/>
              <a:t>The SU can help signpost you to the most appropriate individuals (especially if these are university staff).</a:t>
            </a:r>
          </a:p>
          <a:p>
            <a:pPr marL="457200" indent="-4572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Campaigns are ultimately aimed at getting an organisation and/or individuals to agree with your position on an issue.</a:t>
            </a:r>
          </a:p>
          <a:p>
            <a:pPr marL="457200" indent="-457200">
              <a:buFont typeface="Arial" panose="020B0604020202020204" pitchFamily="34" charset="0"/>
              <a:buChar char="•"/>
            </a:pPr>
            <a:endParaRPr lang="en-GB" sz="2000" dirty="0"/>
          </a:p>
          <a:p>
            <a:pPr marL="285750" indent="-285750" fontAlgn="ctr">
              <a:lnSpc>
                <a:spcPct val="100000"/>
              </a:lnSpc>
              <a:spcBef>
                <a:spcPts val="0"/>
              </a:spcBef>
              <a:buFont typeface="Arial" panose="020B0604020202020204" pitchFamily="34" charset="0"/>
              <a:buChar char="•"/>
            </a:pPr>
            <a:r>
              <a:rPr lang="en-GB">
                <a:effectLst/>
              </a:rPr>
              <a:t>Groups who can affect the decision-making process</a:t>
            </a:r>
            <a:r>
              <a:rPr lang="en-GB"/>
              <a:t>:</a:t>
            </a:r>
            <a:endParaRPr lang="en-GB">
              <a:effectLst/>
            </a:endParaRPr>
          </a:p>
          <a:p>
            <a:pPr fontAlgn="ctr">
              <a:lnSpc>
                <a:spcPct val="100000"/>
              </a:lnSpc>
              <a:spcBef>
                <a:spcPts val="0"/>
              </a:spcBef>
            </a:pPr>
            <a:endParaRPr lang="en-GB" dirty="0">
              <a:effectLst/>
            </a:endParaRPr>
          </a:p>
          <a:p>
            <a:pPr marL="742950" lvl="1" indent="-285750" fontAlgn="ctr">
              <a:lnSpc>
                <a:spcPct val="100000"/>
              </a:lnSpc>
              <a:spcBef>
                <a:spcPts val="0"/>
              </a:spcBef>
              <a:buFont typeface="Arial" panose="020B0604020202020204" pitchFamily="34" charset="0"/>
              <a:buChar char="•"/>
            </a:pPr>
            <a:r>
              <a:rPr lang="en-GB"/>
              <a:t>Decision-makers = they have the ultimate power to say yes/no.</a:t>
            </a:r>
          </a:p>
          <a:p>
            <a:pPr marL="742950" lvl="1" indent="-285750" fontAlgn="ctr">
              <a:lnSpc>
                <a:spcPct val="100000"/>
              </a:lnSpc>
              <a:spcBef>
                <a:spcPts val="0"/>
              </a:spcBef>
              <a:buFont typeface="Arial" panose="020B0604020202020204" pitchFamily="34" charset="0"/>
              <a:buChar char="•"/>
            </a:pPr>
            <a:r>
              <a:rPr lang="en-GB">
                <a:effectLst/>
              </a:rPr>
              <a:t>Influ</a:t>
            </a:r>
            <a:r>
              <a:rPr lang="en-GB"/>
              <a:t>encers = they can help shape the decision-makers’ opinion.</a:t>
            </a:r>
          </a:p>
          <a:p>
            <a:pPr marL="742950" lvl="1" indent="-285750" fontAlgn="ctr">
              <a:lnSpc>
                <a:spcPct val="100000"/>
              </a:lnSpc>
              <a:spcBef>
                <a:spcPts val="0"/>
              </a:spcBef>
              <a:buFont typeface="Arial" panose="020B0604020202020204" pitchFamily="34" charset="0"/>
              <a:buChar char="•"/>
            </a:pPr>
            <a:r>
              <a:rPr lang="en-GB" dirty="0">
                <a:effectLst/>
              </a:rPr>
              <a:t>Allies = they will benefit from your campaign aim being achieved</a:t>
            </a:r>
            <a:r>
              <a:rPr lang="en-GB" dirty="0"/>
              <a:t>.</a:t>
            </a:r>
            <a:endParaRPr lang="en-GB" dirty="0">
              <a:effectLst/>
            </a:endParaRPr>
          </a:p>
          <a:p>
            <a:pPr marL="457200" indent="-457200">
              <a:buFont typeface="Arial" panose="020B0604020202020204" pitchFamily="34" charset="0"/>
              <a:buChar char="•"/>
            </a:pPr>
            <a:endParaRPr lang="en-GB" sz="2000" dirty="0"/>
          </a:p>
        </p:txBody>
      </p:sp>
    </p:spTree>
    <p:extLst>
      <p:ext uri="{BB962C8B-B14F-4D97-AF65-F5344CB8AC3E}">
        <p14:creationId xmlns:p14="http://schemas.microsoft.com/office/powerpoint/2010/main" val="871619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197222" y="310428"/>
            <a:ext cx="2841813" cy="78957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3. Planning</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EA881E12-FBBC-1A61-DC89-A24AB897E080}"/>
              </a:ext>
            </a:extLst>
          </p:cNvPr>
          <p:cNvSpPr txBox="1"/>
          <p:nvPr/>
        </p:nvSpPr>
        <p:spPr>
          <a:xfrm>
            <a:off x="98611" y="1074400"/>
            <a:ext cx="11994778" cy="5016758"/>
          </a:xfrm>
          <a:prstGeom prst="rect">
            <a:avLst/>
          </a:prstGeom>
          <a:noFill/>
        </p:spPr>
        <p:txBody>
          <a:bodyPr wrap="square" lIns="91440" tIns="45720" rIns="91440" bIns="45720" rtlCol="0" anchor="t">
            <a:spAutoFit/>
          </a:bodyPr>
          <a:lstStyle/>
          <a:p>
            <a:pPr marL="342900" indent="-342900" fontAlgn="ctr">
              <a:spcBef>
                <a:spcPts val="0"/>
              </a:spcBef>
              <a:buFont typeface="Arial" panose="020B0604020202020204" pitchFamily="34" charset="0"/>
              <a:buChar char="•"/>
            </a:pPr>
            <a:r>
              <a:rPr lang="en-GB" sz="2000" dirty="0">
                <a:effectLst/>
              </a:rPr>
              <a:t>Every objective needs to be turned into a series of actions. </a:t>
            </a:r>
          </a:p>
          <a:p>
            <a:pPr fontAlgn="ctr">
              <a:spcBef>
                <a:spcPts val="0"/>
              </a:spcBef>
            </a:pPr>
            <a:endParaRPr lang="en-GB" sz="2000" dirty="0">
              <a:effectLst/>
            </a:endParaRPr>
          </a:p>
          <a:p>
            <a:pPr marL="342900" indent="-342900" fontAlgn="ctr">
              <a:spcBef>
                <a:spcPts val="0"/>
              </a:spcBef>
              <a:buFont typeface="Arial" panose="020B0604020202020204" pitchFamily="34" charset="0"/>
              <a:buChar char="•"/>
            </a:pPr>
            <a:r>
              <a:rPr lang="en-GB" sz="2000" dirty="0">
                <a:effectLst/>
              </a:rPr>
              <a:t>Choose the actions depending on what resources you have at your disposal as well as on the nature of the objective and required outcome itself. </a:t>
            </a:r>
          </a:p>
          <a:p>
            <a:pPr fontAlgn="ctr">
              <a:spcBef>
                <a:spcPts val="0"/>
              </a:spcBef>
            </a:pPr>
            <a:endParaRPr lang="en-GB" sz="2000" dirty="0">
              <a:effectLst/>
            </a:endParaRPr>
          </a:p>
          <a:p>
            <a:pPr marL="342900" indent="-342900" fontAlgn="ctr">
              <a:buFont typeface="Arial" panose="020B0604020202020204" pitchFamily="34" charset="0"/>
              <a:buChar char="•"/>
            </a:pPr>
            <a:r>
              <a:rPr lang="en-GB" sz="2000" dirty="0">
                <a:effectLst/>
              </a:rPr>
              <a:t>Possible actions can range a lot, some methods to consider:</a:t>
            </a:r>
            <a:endParaRPr lang="en-GB" sz="2000" dirty="0"/>
          </a:p>
          <a:p>
            <a:pPr marL="800100" lvl="1" indent="-342900">
              <a:spcBef>
                <a:spcPts val="0"/>
              </a:spcBef>
              <a:buFont typeface="Calibri" panose="020B0604020202020204" pitchFamily="34" charset="0"/>
              <a:buChar char="-"/>
            </a:pPr>
            <a:r>
              <a:rPr lang="en-GB" sz="2000">
                <a:effectLst/>
              </a:rPr>
              <a:t>Lobby - meeting with decision makers and influencers to convince them to support your </a:t>
            </a:r>
            <a:r>
              <a:rPr lang="en-GB" sz="2000" dirty="0">
                <a:effectLst/>
              </a:rPr>
              <a:t>campaign aim. </a:t>
            </a:r>
            <a:endParaRPr lang="en-GB"/>
          </a:p>
          <a:p>
            <a:pPr marL="800100" lvl="1" indent="-342900">
              <a:spcBef>
                <a:spcPts val="0"/>
              </a:spcBef>
              <a:buFont typeface="Calibri" panose="020B0604020202020204" pitchFamily="34" charset="0"/>
              <a:buChar char="-"/>
            </a:pPr>
            <a:r>
              <a:rPr lang="en-GB" sz="2000">
                <a:effectLst/>
              </a:rPr>
              <a:t>Raise awareness - converting people to your cause through events, stalls and talking to </a:t>
            </a:r>
            <a:r>
              <a:rPr lang="en-GB" sz="2000" dirty="0">
                <a:effectLst/>
              </a:rPr>
              <a:t>people. </a:t>
            </a:r>
            <a:endParaRPr lang="en-GB">
              <a:effectLst/>
            </a:endParaRPr>
          </a:p>
          <a:p>
            <a:pPr marL="800100" lvl="1" indent="-342900">
              <a:spcBef>
                <a:spcPts val="0"/>
              </a:spcBef>
              <a:buFont typeface="Calibri" panose="020B0604020202020204" pitchFamily="34" charset="0"/>
              <a:buChar char="-"/>
            </a:pPr>
            <a:r>
              <a:rPr lang="en-GB" sz="2000">
                <a:effectLst/>
              </a:rPr>
              <a:t>Gather support - show your campaign is widely supported through a petition or vote in </a:t>
            </a:r>
            <a:r>
              <a:rPr lang="en-GB" sz="2000" dirty="0">
                <a:effectLst/>
              </a:rPr>
              <a:t>the SU. </a:t>
            </a:r>
            <a:endParaRPr lang="en-GB">
              <a:effectLst/>
            </a:endParaRPr>
          </a:p>
          <a:p>
            <a:pPr marL="800100" lvl="1" indent="-342900">
              <a:spcBef>
                <a:spcPts val="0"/>
              </a:spcBef>
              <a:buFont typeface="Calibri" panose="020B0604020202020204" pitchFamily="34" charset="0"/>
              <a:buChar char="-"/>
            </a:pPr>
            <a:r>
              <a:rPr lang="en-GB" sz="2000">
                <a:effectLst/>
              </a:rPr>
              <a:t>Protest - hold a march or a rally to show a visible presence to your campaign and engage </a:t>
            </a:r>
            <a:r>
              <a:rPr lang="en-GB" sz="2000" dirty="0">
                <a:effectLst/>
              </a:rPr>
              <a:t>your supporters. </a:t>
            </a:r>
            <a:endParaRPr lang="en-GB">
              <a:effectLst/>
            </a:endParaRPr>
          </a:p>
          <a:p>
            <a:pPr fontAlgn="ctr">
              <a:spcBef>
                <a:spcPts val="0"/>
              </a:spcBef>
            </a:pPr>
            <a:endParaRPr lang="en-GB" sz="2000" dirty="0">
              <a:effectLst/>
            </a:endParaRPr>
          </a:p>
          <a:p>
            <a:pPr marL="342900" indent="-342900" fontAlgn="ctr">
              <a:spcBef>
                <a:spcPts val="0"/>
              </a:spcBef>
              <a:buFont typeface="Arial" panose="020B0604020202020204" pitchFamily="34" charset="0"/>
              <a:buChar char="•"/>
            </a:pPr>
            <a:r>
              <a:rPr lang="en-GB" sz="2000" dirty="0">
                <a:effectLst/>
              </a:rPr>
              <a:t>Think about the logical order of those actions!</a:t>
            </a:r>
          </a:p>
        </p:txBody>
      </p:sp>
    </p:spTree>
    <p:extLst>
      <p:ext uri="{BB962C8B-B14F-4D97-AF65-F5344CB8AC3E}">
        <p14:creationId xmlns:p14="http://schemas.microsoft.com/office/powerpoint/2010/main" val="705716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251010" y="489723"/>
            <a:ext cx="9923931" cy="78957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Campaign and awareness week examples: </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5" name="TextBox 4">
            <a:extLst>
              <a:ext uri="{FF2B5EF4-FFF2-40B4-BE49-F238E27FC236}">
                <a16:creationId xmlns:a16="http://schemas.microsoft.com/office/drawing/2014/main" id="{A95EC8ED-DB31-3CDD-0E81-77892E670DC3}"/>
              </a:ext>
            </a:extLst>
          </p:cNvPr>
          <p:cNvSpPr txBox="1"/>
          <p:nvPr/>
        </p:nvSpPr>
        <p:spPr>
          <a:xfrm>
            <a:off x="255318" y="1416777"/>
            <a:ext cx="11226306"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t>Wobble Week.</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a:t>Campus Unity Week.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Trans Awarene</a:t>
            </a:r>
            <a:r>
              <a:rPr lang="en-GB"/>
              <a:t>ss Week.</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a:t>Anti Artificial. </a:t>
            </a: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a:t>Safe Travels.</a:t>
            </a:r>
            <a:endParaRPr lang="en-GB" dirty="0"/>
          </a:p>
          <a:p>
            <a:pPr marL="285750" indent="-285750">
              <a:buFont typeface="Arial" panose="020B0604020202020204" pitchFamily="34" charset="0"/>
              <a:buChar char="•"/>
            </a:pPr>
            <a:endParaRPr lang="en-GB" dirty="0"/>
          </a:p>
          <a:p>
            <a:r>
              <a:rPr lang="en-GB" dirty="0"/>
              <a:t>*All Community Officers are expected to lead at least one campaign (excluding History Months). This can be a campaign led by the SU (see above) or one you lead as a Community Officer.  </a:t>
            </a:r>
          </a:p>
        </p:txBody>
      </p:sp>
    </p:spTree>
    <p:extLst>
      <p:ext uri="{BB962C8B-B14F-4D97-AF65-F5344CB8AC3E}">
        <p14:creationId xmlns:p14="http://schemas.microsoft.com/office/powerpoint/2010/main" val="56308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197222" y="310428"/>
            <a:ext cx="7736543" cy="78957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Liberation History Months</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5" name="TextBox 4">
            <a:extLst>
              <a:ext uri="{FF2B5EF4-FFF2-40B4-BE49-F238E27FC236}">
                <a16:creationId xmlns:a16="http://schemas.microsoft.com/office/drawing/2014/main" id="{6FCCB699-1873-C964-B9AB-589B8AE24DCA}"/>
              </a:ext>
            </a:extLst>
          </p:cNvPr>
          <p:cNvSpPr txBox="1"/>
          <p:nvPr/>
        </p:nvSpPr>
        <p:spPr>
          <a:xfrm>
            <a:off x="246529" y="1279355"/>
            <a:ext cx="11698942" cy="48013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t>Black History Month (October).</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a:t>Disability History Month (November).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a:t>LGBT+ History Month (February).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a:t>Women’s History Month (March).</a:t>
            </a:r>
          </a:p>
          <a:p>
            <a:endParaRPr lang="en-GB" dirty="0"/>
          </a:p>
          <a:p>
            <a:r>
              <a:rPr lang="en-GB"/>
              <a:t>Fran will kick off planning for History Months with the Community Officers*. But our goal for 26/27 is to have as many Students and Student Communities as possible involved in History Months and we are always </a:t>
            </a:r>
            <a:r>
              <a:rPr lang="en-GB" dirty="0"/>
              <a:t>open to celebrating more if ideas are brought to the SU!</a:t>
            </a:r>
          </a:p>
          <a:p>
            <a:endParaRPr lang="en-GB" dirty="0"/>
          </a:p>
          <a:p>
            <a:r>
              <a:rPr lang="en-GB" dirty="0"/>
              <a:t>*Community Officers are expected to lead on History Months according to individual job descriptions and alongside Fran, reach out to Student Communities to ask for their involvement.</a:t>
            </a:r>
          </a:p>
        </p:txBody>
      </p:sp>
    </p:spTree>
    <p:extLst>
      <p:ext uri="{BB962C8B-B14F-4D97-AF65-F5344CB8AC3E}">
        <p14:creationId xmlns:p14="http://schemas.microsoft.com/office/powerpoint/2010/main" val="3131621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197222" y="310428"/>
            <a:ext cx="7736543" cy="78957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4. Delivery and Monitoring </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85D4D415-031B-4B86-D247-6764E6287864}"/>
              </a:ext>
            </a:extLst>
          </p:cNvPr>
          <p:cNvSpPr txBox="1"/>
          <p:nvPr/>
        </p:nvSpPr>
        <p:spPr>
          <a:xfrm>
            <a:off x="145440" y="1190240"/>
            <a:ext cx="11898995" cy="4685898"/>
          </a:xfrm>
          <a:prstGeom prst="rect">
            <a:avLst/>
          </a:prstGeom>
          <a:noFill/>
        </p:spPr>
        <p:txBody>
          <a:bodyPr wrap="square" lIns="91440" tIns="45720" rIns="91440" bIns="45720" rtlCol="0" anchor="t">
            <a:spAutoFit/>
          </a:bodyPr>
          <a:lstStyle/>
          <a:p>
            <a:r>
              <a:rPr lang="en-GB" sz="2000" b="1" dirty="0"/>
              <a:t>Build a campaign team: </a:t>
            </a:r>
            <a:r>
              <a:rPr lang="en-GB" sz="2000" dirty="0">
                <a:effectLst/>
              </a:rPr>
              <a:t>As the campaign grows more people will be aware of it and the potential of the campaign increases, but it’s always useful to have a strong core team from the start. </a:t>
            </a:r>
          </a:p>
          <a:p>
            <a:endParaRPr lang="en-GB" sz="2000" dirty="0"/>
          </a:p>
          <a:p>
            <a:pPr marL="228600" marR="0" lvl="0"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Identify the groups or people who might be interested and think about: </a:t>
            </a:r>
            <a:endParaRPr lang="en-GB" sz="2000" b="1" i="0" u="none" strike="noStrike" kern="1200" cap="none" spc="0" normalizeH="0" baseline="0" noProof="0" dirty="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ea typeface="+mn-ea"/>
                <a:cs typeface="+mn-cs"/>
              </a:rPr>
              <a:t>How you can get them involved</a:t>
            </a:r>
            <a:r>
              <a:rPr lang="en-GB" sz="2000">
                <a:solidFill>
                  <a:prstClr val="black"/>
                </a:solidFill>
              </a:rPr>
              <a:t>.</a:t>
            </a:r>
            <a:endParaRPr lang="en-GB" sz="2000" b="0" i="0" u="none" strike="noStrike" kern="1200" cap="none" spc="0" normalizeH="0" baseline="0" noProof="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ea typeface="+mn-ea"/>
                <a:cs typeface="+mn-cs"/>
              </a:rPr>
              <a:t>What they can do to help</a:t>
            </a:r>
            <a:r>
              <a:rPr lang="en-GB" sz="2000">
                <a:solidFill>
                  <a:prstClr val="black"/>
                </a:solidFill>
              </a:rPr>
              <a:t>.</a:t>
            </a:r>
            <a:endParaRPr lang="en-GB" sz="2000" b="0" i="0" u="none" strike="noStrike" kern="1200" cap="none" spc="0" normalizeH="0" baseline="0" noProof="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ea typeface="+mn-ea"/>
                <a:cs typeface="+mn-cs"/>
              </a:rPr>
              <a:t>What they would get out of it</a:t>
            </a:r>
            <a:r>
              <a:rPr lang="en-GB" sz="2000">
                <a:solidFill>
                  <a:prstClr val="black"/>
                </a:solidFill>
              </a:rPr>
              <a:t>.</a:t>
            </a:r>
            <a:endParaRPr lang="en-GB" sz="2000" b="0" i="0" u="none" strike="noStrike" kern="1200" cap="none" spc="0" normalizeH="0" baseline="0" noProof="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How you're going to recruit them</a:t>
            </a:r>
            <a:r>
              <a:rPr lang="en-GB" sz="2000" dirty="0">
                <a:solidFill>
                  <a:prstClr val="black"/>
                </a:solidFill>
              </a:rPr>
              <a:t>.</a:t>
            </a:r>
            <a:endParaRPr lang="en-GB" sz="2000" b="0" i="0" u="none" strike="noStrike" kern="1200" cap="none" spc="0" normalizeH="0" baseline="0" noProof="0" dirty="0">
              <a:ln>
                <a:noFill/>
              </a:ln>
              <a:solidFill>
                <a:prstClr val="black"/>
              </a:solidFill>
              <a:effectLst/>
              <a:uLnTx/>
              <a:uFillTx/>
            </a:endParaRPr>
          </a:p>
          <a:p>
            <a:endParaRPr lang="en-GB" sz="2000" dirty="0">
              <a:effectLst/>
            </a:endParaRPr>
          </a:p>
          <a:p>
            <a:pPr marL="228600" marR="0" lvl="0"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prstClr val="black"/>
                </a:solidFill>
                <a:effectLst/>
                <a:uLnTx/>
                <a:uFillTx/>
                <a:ea typeface="+mn-ea"/>
                <a:cs typeface="+mn-cs"/>
              </a:rPr>
              <a:t>Engage meaningfully</a:t>
            </a:r>
            <a:r>
              <a:rPr lang="en-GB" sz="2000" b="1">
                <a:solidFill>
                  <a:prstClr val="black"/>
                </a:solidFill>
              </a:rPr>
              <a:t>.</a:t>
            </a:r>
            <a:endParaRPr lang="en-GB" sz="2000" b="1" i="0" u="none" strike="noStrike" kern="1200" cap="none" spc="0" normalizeH="0" baseline="0" noProof="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Make clear what you're hoping to achieve</a:t>
            </a:r>
            <a:r>
              <a:rPr lang="en-GB" sz="2000" dirty="0">
                <a:solidFill>
                  <a:prstClr val="black"/>
                </a:solidFill>
              </a:rPr>
              <a:t>.</a:t>
            </a:r>
            <a:endParaRPr lang="en-GB" sz="2000" b="0" i="0" u="none" strike="noStrike" kern="1200" cap="none" spc="0" normalizeH="0" baseline="0" noProof="0" dirty="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ea typeface="+mn-ea"/>
                <a:cs typeface="+mn-cs"/>
              </a:rPr>
              <a:t>Find out what their motivations are as well</a:t>
            </a:r>
            <a:r>
              <a:rPr lang="en-GB" sz="2000">
                <a:solidFill>
                  <a:prstClr val="black"/>
                </a:solidFill>
              </a:rPr>
              <a:t>.</a:t>
            </a:r>
            <a:endParaRPr lang="en-GB" sz="2000" b="0" i="0" u="none" strike="noStrike" kern="1200" cap="none" spc="0" normalizeH="0" baseline="0" noProof="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Involve other members of the team in the decision-making process and always keep </a:t>
            </a:r>
            <a:r>
              <a:rPr kumimoji="0" lang="en-GB" sz="2000" b="0" i="0" u="none" strike="noStrike" kern="1200" cap="none" spc="0" normalizeH="0" baseline="0" noProof="0">
                <a:ln>
                  <a:noFill/>
                </a:ln>
                <a:solidFill>
                  <a:prstClr val="black"/>
                </a:solidFill>
                <a:effectLst/>
                <a:uLnTx/>
                <a:uFillTx/>
                <a:ea typeface="+mn-ea"/>
                <a:cs typeface="+mn-cs"/>
              </a:rPr>
              <a:t>people up to date</a:t>
            </a:r>
            <a:r>
              <a:rPr lang="en-GB" sz="2000">
                <a:solidFill>
                  <a:prstClr val="black"/>
                </a:solidFill>
              </a:rPr>
              <a:t>.</a:t>
            </a:r>
            <a:endParaRPr lang="en-GB" sz="2000" b="0" i="0" u="none" strike="noStrike" kern="1200" cap="none" spc="0" normalizeH="0" baseline="0" noProof="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Show campaigners the impact they are having - thank them!</a:t>
            </a:r>
            <a:endParaRPr lang="en-GB" sz="2000" dirty="0"/>
          </a:p>
        </p:txBody>
      </p:sp>
    </p:spTree>
    <p:extLst>
      <p:ext uri="{BB962C8B-B14F-4D97-AF65-F5344CB8AC3E}">
        <p14:creationId xmlns:p14="http://schemas.microsoft.com/office/powerpoint/2010/main" val="2330435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1953691" y="975780"/>
            <a:ext cx="8098660" cy="935513"/>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r>
              <a:rPr lang="en-ID" sz="6600" b="1">
                <a:latin typeface="Kensington Test Compressed"/>
              </a:rPr>
              <a:t>Welcome to Running a Campaign </a:t>
            </a:r>
          </a:p>
        </p:txBody>
      </p:sp>
      <p:sp>
        <p:nvSpPr>
          <p:cNvPr id="17" name="TextBox 16">
            <a:extLst>
              <a:ext uri="{FF2B5EF4-FFF2-40B4-BE49-F238E27FC236}">
                <a16:creationId xmlns:a16="http://schemas.microsoft.com/office/drawing/2014/main" id="{64CD4EDD-2B52-A309-B636-A6C4629DB3FD}"/>
              </a:ext>
            </a:extLst>
          </p:cNvPr>
          <p:cNvSpPr txBox="1"/>
          <p:nvPr/>
        </p:nvSpPr>
        <p:spPr>
          <a:xfrm>
            <a:off x="857279" y="1921635"/>
            <a:ext cx="10088626" cy="626838"/>
          </a:xfrm>
          <a:prstGeom prst="rect">
            <a:avLst/>
          </a:prstGeom>
          <a:noFill/>
        </p:spPr>
        <p:txBody>
          <a:bodyPr wrap="square" lIns="91440" tIns="45720" rIns="91440" bIns="45720" rtlCol="0" anchor="t">
            <a:spAutoFit/>
          </a:bodyPr>
          <a:lstStyle/>
          <a:p>
            <a:pPr algn="ctr">
              <a:lnSpc>
                <a:spcPct val="130000"/>
              </a:lnSpc>
            </a:pPr>
            <a:r>
              <a:rPr lang="en-US" sz="1400"/>
              <a:t>Delivered by Fran Hailey, Community Engagement Coordinator, Poppy Coates Campaigns Assistant and Olivia Davies, </a:t>
            </a:r>
            <a:r>
              <a:rPr lang="en-US" sz="1400" dirty="0"/>
              <a:t>President. </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7901389E-7C4B-3D64-5390-9369E36A4B6A}"/>
              </a:ext>
            </a:extLst>
          </p:cNvPr>
          <p:cNvSpPr txBox="1"/>
          <p:nvPr/>
        </p:nvSpPr>
        <p:spPr>
          <a:xfrm>
            <a:off x="258015" y="2783951"/>
            <a:ext cx="11675969" cy="2585323"/>
          </a:xfrm>
          <a:prstGeom prst="rect">
            <a:avLst/>
          </a:prstGeom>
          <a:noFill/>
        </p:spPr>
        <p:txBody>
          <a:bodyPr wrap="square" rtlCol="0">
            <a:spAutoFit/>
          </a:bodyPr>
          <a:lstStyle/>
          <a:p>
            <a:r>
              <a:rPr lang="en-GB" dirty="0"/>
              <a:t>Session aims: </a:t>
            </a:r>
          </a:p>
          <a:p>
            <a:endParaRPr lang="en-GB" dirty="0"/>
          </a:p>
          <a:p>
            <a:pPr marL="285750" indent="-285750">
              <a:buFont typeface="Arial" panose="020B0604020202020204" pitchFamily="34" charset="0"/>
              <a:buChar char="•"/>
            </a:pPr>
            <a:r>
              <a:rPr lang="en-GB" dirty="0"/>
              <a:t>Running a campaign is a session developed for all Student Leaders to learn how to lead, run and successfully complete a campaign. </a:t>
            </a:r>
          </a:p>
          <a:p>
            <a:pPr marL="285750" indent="-285750">
              <a:buFont typeface="Arial" panose="020B0604020202020204" pitchFamily="34" charset="0"/>
              <a:buChar char="•"/>
            </a:pPr>
            <a:r>
              <a:rPr lang="en-GB" dirty="0"/>
              <a:t>Campaigns can take various forms from raising awareness through a week of action with engaging events and social media content, to lobbying for meaningful change. </a:t>
            </a:r>
          </a:p>
          <a:p>
            <a:pPr marL="285750" indent="-285750">
              <a:buFont typeface="Arial" panose="020B0604020202020204" pitchFamily="34" charset="0"/>
              <a:buChar char="•"/>
            </a:pPr>
            <a:r>
              <a:rPr lang="en-GB" dirty="0"/>
              <a:t>RHSU is here to support you throughout the process. </a:t>
            </a:r>
          </a:p>
          <a:p>
            <a:pPr marL="285750" indent="-285750">
              <a:buFont typeface="Arial" panose="020B0604020202020204" pitchFamily="34" charset="0"/>
              <a:buChar char="•"/>
            </a:pPr>
            <a:r>
              <a:rPr lang="en-GB" dirty="0"/>
              <a:t>This session will outline the support available and provide you with training and a campaigns toolkit.</a:t>
            </a:r>
          </a:p>
        </p:txBody>
      </p:sp>
    </p:spTree>
    <p:extLst>
      <p:ext uri="{BB962C8B-B14F-4D97-AF65-F5344CB8AC3E}">
        <p14:creationId xmlns:p14="http://schemas.microsoft.com/office/powerpoint/2010/main" val="1570104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197222" y="310428"/>
            <a:ext cx="7736543" cy="78957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Organisation and communication</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85D4D415-031B-4B86-D247-6764E6287864}"/>
              </a:ext>
            </a:extLst>
          </p:cNvPr>
          <p:cNvSpPr txBox="1"/>
          <p:nvPr/>
        </p:nvSpPr>
        <p:spPr>
          <a:xfrm>
            <a:off x="197222" y="1198988"/>
            <a:ext cx="11618259" cy="4783361"/>
          </a:xfrm>
          <a:prstGeom prst="rect">
            <a:avLst/>
          </a:prstGeom>
          <a:noFill/>
        </p:spPr>
        <p:txBody>
          <a:bodyPr wrap="square" lIns="91440" tIns="45720" rIns="91440" bIns="45720" rtlCol="0" anchor="t">
            <a:spAutoFit/>
          </a:bodyPr>
          <a:lstStyle/>
          <a:p>
            <a:pPr marL="342900" indent="-342900" fontAlgn="ctr">
              <a:buFont typeface="Arial" panose="020B0604020202020204" pitchFamily="34" charset="0"/>
              <a:buChar char="•"/>
            </a:pPr>
            <a:r>
              <a:rPr lang="en-GB" sz="1900" dirty="0">
                <a:effectLst/>
              </a:rPr>
              <a:t>To host a campaign, event or project you must fill in a </a:t>
            </a:r>
            <a:r>
              <a:rPr lang="en-GB" sz="1900" dirty="0"/>
              <a:t>campaign proposal form which can be found </a:t>
            </a:r>
            <a:r>
              <a:rPr lang="en-GB" sz="1900" dirty="0">
                <a:effectLst/>
              </a:rPr>
              <a:t>on the </a:t>
            </a:r>
            <a:r>
              <a:rPr lang="en-GB" sz="1900" dirty="0"/>
              <a:t>RHSU website and send your campaign proposal to </a:t>
            </a:r>
            <a:r>
              <a:rPr lang="en-GB" sz="1900" dirty="0">
                <a:hlinkClick r:id="rId3">
                  <a:extLst>
                    <a:ext uri="{A12FA001-AC4F-418D-AE19-62706E023703}">
                      <ahyp:hlinkClr xmlns:ahyp="http://schemas.microsoft.com/office/drawing/2018/hyperlinkcolor" val="tx"/>
                    </a:ext>
                  </a:extLst>
                </a:hlinkClick>
              </a:rPr>
              <a:t>Voice@su.rhul.ac</a:t>
            </a:r>
            <a:r>
              <a:rPr lang="en-GB" sz="1900" dirty="0">
                <a:effectLst/>
                <a:hlinkClick r:id="rId3">
                  <a:extLst>
                    <a:ext uri="{A12FA001-AC4F-418D-AE19-62706E023703}">
                      <ahyp:hlinkClr xmlns:ahyp="http://schemas.microsoft.com/office/drawing/2018/hyperlinkcolor" val="tx"/>
                    </a:ext>
                  </a:extLst>
                </a:hlinkClick>
              </a:rPr>
              <a:t>.</a:t>
            </a:r>
            <a:r>
              <a:rPr lang="en-GB" sz="1900" dirty="0">
                <a:hlinkClick r:id="rId3">
                  <a:extLst>
                    <a:ext uri="{A12FA001-AC4F-418D-AE19-62706E023703}">
                      <ahyp:hlinkClr xmlns:ahyp="http://schemas.microsoft.com/office/drawing/2018/hyperlinkcolor" val="tx"/>
                    </a:ext>
                  </a:extLst>
                </a:hlinkClick>
              </a:rPr>
              <a:t>uk</a:t>
            </a:r>
            <a:r>
              <a:rPr lang="en-GB" sz="1900" dirty="0"/>
              <a:t> .</a:t>
            </a:r>
            <a:r>
              <a:rPr lang="en-GB" sz="1900" dirty="0">
                <a:effectLst/>
              </a:rPr>
              <a:t> This ensures that your events are not clashing, meets the values of RHSU and we can provide the appropriate support. </a:t>
            </a:r>
            <a:r>
              <a:rPr lang="en-GB" sz="1900" dirty="0"/>
              <a:t>Fran will then get in touch to kick-off planning. </a:t>
            </a:r>
            <a:endParaRPr lang="en-US" sz="1900"/>
          </a:p>
          <a:p>
            <a:endParaRPr lang="en-GB" sz="1900" dirty="0"/>
          </a:p>
          <a:p>
            <a:pPr marL="342900" indent="-342900">
              <a:spcBef>
                <a:spcPts val="100"/>
              </a:spcBef>
              <a:buFont typeface="Arial" panose="020B0604020202020204" pitchFamily="34" charset="0"/>
              <a:buChar char="•"/>
            </a:pPr>
            <a:r>
              <a:rPr lang="en-GB" sz="1900"/>
              <a:t>For help and more guidance on filling out the campaign proposal form, you can check out the student campaigning guide which will be uploaded alongside these slides.</a:t>
            </a:r>
            <a:endParaRPr lang="en-GB" sz="1900" dirty="0"/>
          </a:p>
          <a:p>
            <a:pPr marL="342900" indent="-342900" fontAlgn="ctr">
              <a:buFont typeface="Arial" panose="020B0604020202020204" pitchFamily="34" charset="0"/>
              <a:buChar char="•"/>
            </a:pPr>
            <a:endParaRPr lang="en-GB" sz="1900" dirty="0"/>
          </a:p>
          <a:p>
            <a:pPr marL="342900" indent="-342900" fontAlgn="ctr">
              <a:spcBef>
                <a:spcPts val="0"/>
              </a:spcBef>
              <a:buFont typeface="Arial" panose="020B0604020202020204" pitchFamily="34" charset="0"/>
              <a:buChar char="•"/>
            </a:pPr>
            <a:r>
              <a:rPr lang="en-GB" sz="1900">
                <a:effectLst/>
              </a:rPr>
              <a:t>The campaign plan is crucial to keep on top of its organisation</a:t>
            </a:r>
            <a:r>
              <a:rPr lang="en-GB" sz="1900"/>
              <a:t>.</a:t>
            </a:r>
            <a:endParaRPr lang="en-GB" sz="1900">
              <a:effectLst/>
            </a:endParaRPr>
          </a:p>
          <a:p>
            <a:pPr marL="342900" indent="-342900" fontAlgn="ctr">
              <a:spcBef>
                <a:spcPts val="0"/>
              </a:spcBef>
              <a:buFont typeface="Arial" panose="020B0604020202020204" pitchFamily="34" charset="0"/>
              <a:buChar char="•"/>
            </a:pPr>
            <a:endParaRPr lang="en-GB" sz="1900" dirty="0">
              <a:effectLst/>
            </a:endParaRPr>
          </a:p>
          <a:p>
            <a:pPr marL="342900" indent="-342900" fontAlgn="ctr">
              <a:spcBef>
                <a:spcPts val="0"/>
              </a:spcBef>
              <a:buFont typeface="Arial" panose="020B0604020202020204" pitchFamily="34" charset="0"/>
              <a:buChar char="•"/>
            </a:pPr>
            <a:r>
              <a:rPr lang="en-GB" sz="1900"/>
              <a:t>Make sure once it is agreed upon that plan is shared with everyone in the team.</a:t>
            </a:r>
          </a:p>
          <a:p>
            <a:pPr marL="342900" indent="-342900" fontAlgn="ctr">
              <a:spcBef>
                <a:spcPts val="0"/>
              </a:spcBef>
              <a:buFont typeface="Arial" panose="020B0604020202020204" pitchFamily="34" charset="0"/>
              <a:buChar char="•"/>
            </a:pPr>
            <a:endParaRPr lang="en-GB" sz="1900" dirty="0"/>
          </a:p>
          <a:p>
            <a:pPr marL="342900" indent="-342900" fontAlgn="ctr">
              <a:spcBef>
                <a:spcPts val="0"/>
              </a:spcBef>
              <a:buFont typeface="Arial" panose="020B0604020202020204" pitchFamily="34" charset="0"/>
              <a:buChar char="•"/>
            </a:pPr>
            <a:r>
              <a:rPr lang="en-GB" sz="1900" dirty="0">
                <a:effectLst/>
              </a:rPr>
              <a:t>It could be useful to have someone responsible for keeping track of the plan </a:t>
            </a:r>
            <a:r>
              <a:rPr lang="en-GB" sz="1900" dirty="0"/>
              <a:t>and its </a:t>
            </a:r>
            <a:r>
              <a:rPr lang="en-GB" sz="1900"/>
              <a:t>deadlines.</a:t>
            </a:r>
          </a:p>
          <a:p>
            <a:pPr marL="342900" indent="-342900" fontAlgn="ctr">
              <a:spcBef>
                <a:spcPts val="0"/>
              </a:spcBef>
              <a:buFont typeface="Arial" panose="020B0604020202020204" pitchFamily="34" charset="0"/>
              <a:buChar char="•"/>
            </a:pPr>
            <a:endParaRPr lang="en-GB" sz="1900" dirty="0"/>
          </a:p>
          <a:p>
            <a:pPr marL="342900" indent="-342900" fontAlgn="ctr">
              <a:spcBef>
                <a:spcPts val="0"/>
              </a:spcBef>
              <a:buFont typeface="Arial" panose="020B0604020202020204" pitchFamily="34" charset="0"/>
              <a:buChar char="•"/>
            </a:pPr>
            <a:r>
              <a:rPr lang="en-GB" sz="1900" dirty="0"/>
              <a:t>The campaign team need to stay in touch – meet, meet, meet!</a:t>
            </a:r>
          </a:p>
        </p:txBody>
      </p:sp>
    </p:spTree>
    <p:extLst>
      <p:ext uri="{BB962C8B-B14F-4D97-AF65-F5344CB8AC3E}">
        <p14:creationId xmlns:p14="http://schemas.microsoft.com/office/powerpoint/2010/main" val="150873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197222" y="310428"/>
            <a:ext cx="7736543" cy="78957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Monitoring campaign progress</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85D4D415-031B-4B86-D247-6764E6287864}"/>
              </a:ext>
            </a:extLst>
          </p:cNvPr>
          <p:cNvSpPr txBox="1"/>
          <p:nvPr/>
        </p:nvSpPr>
        <p:spPr>
          <a:xfrm>
            <a:off x="58269" y="1306190"/>
            <a:ext cx="12075461" cy="5057538"/>
          </a:xfrm>
          <a:prstGeom prst="rect">
            <a:avLst/>
          </a:prstGeom>
          <a:noFill/>
        </p:spPr>
        <p:txBody>
          <a:bodyPr wrap="square" lIns="91440" tIns="45720" rIns="91440" bIns="45720" rtlCol="0" anchor="t">
            <a:spAutoFit/>
          </a:bodyPr>
          <a:lstStyle/>
          <a:p>
            <a:pPr marL="228600" marR="0" lvl="0"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Making adjustments can seem difficult but it should not hold you back from putting your and your team mate’s mental health and capacity first</a:t>
            </a:r>
            <a:r>
              <a:rPr lang="en-GB" sz="2000" b="1" dirty="0">
                <a:solidFill>
                  <a:prstClr val="black"/>
                </a:solidFill>
              </a:rPr>
              <a:t>.</a:t>
            </a:r>
            <a:endParaRPr kumimoji="0" lang="en-GB" sz="2000" b="1"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Even successful actions can have unexpected outcomes!</a:t>
            </a: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Understanding why something didn’t go to plan will help your future actions</a:t>
            </a:r>
            <a:r>
              <a:rPr lang="en-GB" sz="2000" dirty="0">
                <a:solidFill>
                  <a:prstClr val="black"/>
                </a:solidFill>
              </a:rPr>
              <a:t>.</a:t>
            </a:r>
            <a:endParaRPr lang="en-GB" sz="2000" b="0" i="0" u="none" strike="noStrike" kern="1200" cap="none" spc="0" normalizeH="0" baseline="0" noProof="0" dirty="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endParaRPr lang="en-GB" sz="2000" b="1" dirty="0">
              <a:solidFill>
                <a:prstClr val="black"/>
              </a:solidFill>
            </a:endParaRPr>
          </a:p>
          <a:p>
            <a:pPr marL="228600" marR="0" lvl="0"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You can make adjustments on:</a:t>
            </a:r>
            <a:endParaRPr lang="en-GB" sz="2000" b="1" i="0" u="none" strike="noStrike" kern="1200" cap="none" spc="0" normalizeH="0" baseline="0" noProof="0" dirty="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Budget </a:t>
            </a:r>
            <a:r>
              <a:rPr kumimoji="0" lang="en-GB" sz="2000" b="0" i="0" u="none" strike="noStrike" kern="1200" cap="none" spc="0" normalizeH="0" baseline="0" noProof="0" dirty="0">
                <a:ln>
                  <a:noFill/>
                </a:ln>
                <a:solidFill>
                  <a:prstClr val="black"/>
                </a:solidFill>
                <a:effectLst/>
                <a:uLnTx/>
                <a:uFillTx/>
                <a:ea typeface="+mn-ea"/>
                <a:cs typeface="+mn-cs"/>
              </a:rPr>
              <a:t>– Did something end up being cheaper/more expensive than accounted for? </a:t>
            </a:r>
            <a:r>
              <a:rPr kumimoji="0" lang="en-GB" sz="2000" b="0" i="0" u="none" strike="noStrike" kern="1200" cap="none" spc="0" normalizeH="0" baseline="0" noProof="0">
                <a:ln>
                  <a:noFill/>
                </a:ln>
                <a:solidFill>
                  <a:prstClr val="black"/>
                </a:solidFill>
                <a:effectLst/>
                <a:uLnTx/>
                <a:uFillTx/>
                <a:ea typeface="+mn-ea"/>
                <a:cs typeface="+mn-cs"/>
              </a:rPr>
              <a:t>How do you adjust the money left over to ensure everything is covered</a:t>
            </a:r>
            <a:r>
              <a:rPr lang="en-GB" sz="2000">
                <a:solidFill>
                  <a:prstClr val="black"/>
                </a:solidFill>
              </a:rPr>
              <a:t>?</a:t>
            </a:r>
            <a:endParaRPr lang="en-GB" sz="2000" b="0" i="0" u="none" strike="noStrike" kern="1200" cap="none" spc="0" normalizeH="0" baseline="0" noProof="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Timeline – </a:t>
            </a:r>
            <a:r>
              <a:rPr kumimoji="0" lang="en-GB" sz="2000" b="0" i="0" u="none" strike="noStrike" kern="1200" cap="none" spc="0" normalizeH="0" baseline="0" noProof="0" dirty="0">
                <a:ln>
                  <a:noFill/>
                </a:ln>
                <a:solidFill>
                  <a:prstClr val="black"/>
                </a:solidFill>
                <a:effectLst/>
                <a:uLnTx/>
                <a:uFillTx/>
                <a:ea typeface="+mn-ea"/>
                <a:cs typeface="+mn-cs"/>
              </a:rPr>
              <a:t>Do you need to adjust the timeline due to assignments? Did you gain a new team member that’s speeding up the rhythm of the campaign?</a:t>
            </a:r>
            <a:endParaRPr lang="en-GB" sz="2000" b="0" i="0" u="none" strike="noStrike" kern="1200" cap="none" spc="0" normalizeH="0" baseline="0" noProof="0" dirty="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Resources – </a:t>
            </a:r>
            <a:r>
              <a:rPr kumimoji="0" lang="en-GB" sz="2000" b="0" i="0" u="none" strike="noStrike" kern="1200" cap="none" spc="0" normalizeH="0" baseline="0" noProof="0" dirty="0">
                <a:ln>
                  <a:noFill/>
                </a:ln>
                <a:solidFill>
                  <a:prstClr val="black"/>
                </a:solidFill>
                <a:effectLst/>
                <a:uLnTx/>
                <a:uFillTx/>
                <a:ea typeface="+mn-ea"/>
                <a:cs typeface="+mn-cs"/>
              </a:rPr>
              <a:t>Did you get access to a new archive service? Do you have a new contact that can help influence a community?</a:t>
            </a: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ea typeface="+mn-ea"/>
                <a:cs typeface="+mn-cs"/>
              </a:rPr>
              <a:t>Scope – </a:t>
            </a:r>
            <a:r>
              <a:rPr kumimoji="0" lang="en-GB" sz="2000" b="0" i="0" u="none" strike="noStrike" kern="1200" cap="none" spc="0" normalizeH="0" baseline="0" noProof="0" dirty="0">
                <a:ln>
                  <a:noFill/>
                </a:ln>
                <a:solidFill>
                  <a:prstClr val="black"/>
                </a:solidFill>
                <a:effectLst/>
                <a:uLnTx/>
                <a:uFillTx/>
                <a:ea typeface="+mn-ea"/>
                <a:cs typeface="+mn-cs"/>
              </a:rPr>
              <a:t>Can you deliver all the outcomes that you set for yourself at the start of your campaign? Has there been any unexpected circumstances? Can you bring your </a:t>
            </a:r>
            <a:r>
              <a:rPr kumimoji="0" lang="en-GB" sz="2000" b="0" i="0" u="none" strike="noStrike" kern="1200" cap="none" spc="0" normalizeH="0" baseline="0" noProof="0">
                <a:ln>
                  <a:noFill/>
                </a:ln>
                <a:solidFill>
                  <a:prstClr val="black"/>
                </a:solidFill>
                <a:effectLst/>
                <a:uLnTx/>
                <a:uFillTx/>
                <a:ea typeface="+mn-ea"/>
                <a:cs typeface="+mn-cs"/>
              </a:rPr>
              <a:t>campaign further than expected or do you have to scale back?</a:t>
            </a:r>
            <a:endParaRPr lang="en-GB" b="0" i="0" u="none" strike="noStrike" kern="1200" cap="none" spc="0" normalizeH="0" baseline="0" noProof="0" dirty="0">
              <a:ln>
                <a:noFill/>
              </a:ln>
              <a:solidFill>
                <a:prstClr val="black"/>
              </a:solidFill>
              <a:effectLst/>
              <a:uLnTx/>
              <a:uFillTx/>
            </a:endParaRPr>
          </a:p>
          <a:p>
            <a:pPr>
              <a:lnSpc>
                <a:spcPct val="90000"/>
              </a:lnSpc>
              <a:defRPr/>
            </a:pPr>
            <a:endParaRPr lang="en-GB" sz="2000" dirty="0">
              <a:solidFill>
                <a:prstClr val="black"/>
              </a:solidFill>
            </a:endParaRPr>
          </a:p>
          <a:p>
            <a:pPr algn="ctr">
              <a:lnSpc>
                <a:spcPct val="90000"/>
              </a:lnSpc>
              <a:defRPr/>
            </a:pPr>
            <a:r>
              <a:rPr lang="en-GB" sz="2000">
                <a:solidFill>
                  <a:prstClr val="black"/>
                </a:solidFill>
              </a:rPr>
              <a:t>Setbacks are natural and you should not despair. You have got this!</a:t>
            </a:r>
            <a:endParaRPr lang="en-GB" sz="2000" dirty="0">
              <a:solidFill>
                <a:prstClr val="black"/>
              </a:solidFill>
            </a:endParaRPr>
          </a:p>
          <a:p>
            <a:pPr lvl="1" fontAlgn="ctr">
              <a:lnSpc>
                <a:spcPct val="90000"/>
              </a:lnSpc>
              <a:defRPr/>
            </a:pPr>
            <a:endParaRPr lang="en-GB" dirty="0">
              <a:solidFill>
                <a:prstClr val="black"/>
              </a:solidFill>
            </a:endParaRPr>
          </a:p>
        </p:txBody>
      </p:sp>
    </p:spTree>
    <p:extLst>
      <p:ext uri="{BB962C8B-B14F-4D97-AF65-F5344CB8AC3E}">
        <p14:creationId xmlns:p14="http://schemas.microsoft.com/office/powerpoint/2010/main" val="2455258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197222" y="265604"/>
            <a:ext cx="9726707" cy="782458"/>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5. Evaluation – Evaluating the campaign</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85D4D415-031B-4B86-D247-6764E6287864}"/>
              </a:ext>
            </a:extLst>
          </p:cNvPr>
          <p:cNvSpPr txBox="1"/>
          <p:nvPr/>
        </p:nvSpPr>
        <p:spPr>
          <a:xfrm>
            <a:off x="58269" y="1306190"/>
            <a:ext cx="12075461" cy="5527667"/>
          </a:xfrm>
          <a:prstGeom prst="rect">
            <a:avLst/>
          </a:prstGeom>
          <a:noFill/>
        </p:spPr>
        <p:txBody>
          <a:bodyPr wrap="square" lIns="91440" tIns="45720" rIns="91440" bIns="45720" rtlCol="0" anchor="t">
            <a:spAutoFit/>
          </a:bodyPr>
          <a:lstStyle/>
          <a:p>
            <a:pPr marL="228600" marR="0" lvl="0"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black"/>
                </a:solidFill>
                <a:effectLst/>
                <a:uLnTx/>
                <a:uFillTx/>
                <a:ea typeface="+mn-ea"/>
                <a:cs typeface="+mn-cs"/>
              </a:rPr>
              <a:t>To what extent did you achieve your objectives? Have they brought about the overall campaign aim (or desired impact)?</a:t>
            </a: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If any objectives were not achieved, why was that? Were the plans realistic?</a:t>
            </a:r>
            <a:endParaRPr lang="en-GB" b="0" i="0" u="none" strike="noStrike" kern="1200" cap="none" spc="0" normalizeH="0" baseline="0" noProof="0" dirty="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endParaRPr lang="en-GB" dirty="0">
              <a:solidFill>
                <a:prstClr val="black"/>
              </a:solidFill>
            </a:endParaRPr>
          </a:p>
          <a:p>
            <a:pPr marL="228600" marR="0" lvl="0"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black"/>
                </a:solidFill>
                <a:effectLst/>
                <a:uLnTx/>
                <a:uFillTx/>
                <a:ea typeface="+mn-ea"/>
                <a:cs typeface="+mn-cs"/>
              </a:rPr>
              <a:t>Did the actions match up to what you were hoping to achieve? Was this due to mistakes in planning or external factors? How will you prevent that from happening next time?</a:t>
            </a: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Make sure to analyse any faults and what you have learnt from it, this will help us find a way to support you better in future campaigns and to avoid the same mistakes from happening. </a:t>
            </a:r>
            <a:endParaRPr lang="en-GB" b="0" i="0" u="none" strike="noStrike" kern="1200" cap="none" spc="0" normalizeH="0" baseline="0" noProof="0" dirty="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endParaRPr lang="en-GB" dirty="0">
              <a:solidFill>
                <a:prstClr val="black"/>
              </a:solidFill>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black"/>
                </a:solidFill>
                <a:effectLst/>
                <a:uLnTx/>
                <a:uFillTx/>
                <a:ea typeface="+mn-ea"/>
                <a:cs typeface="+mn-cs"/>
              </a:rPr>
              <a:t>Measuring campaign success is not a very intuitive process. </a:t>
            </a: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Measure what impact the changes you achieved have had in reality. </a:t>
            </a:r>
            <a:endParaRPr lang="en-GB" b="0" i="0" u="none" strike="noStrike" kern="1200" cap="none" spc="0" normalizeH="0" baseline="0" noProof="0" dirty="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Allow for time to see the changes unfold! Not everything will be immediate. </a:t>
            </a: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Hold a focus group or online survey to consider the impact of your campaign in a few months' time - what aspects have you considered as measurable and have they upheld their measures?</a:t>
            </a: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ea typeface="+mn-ea"/>
              <a:cs typeface="+mn-cs"/>
            </a:endParaRPr>
          </a:p>
          <a:p>
            <a:pPr marL="228600" indent="-228600" fontAlgn="ctr">
              <a:lnSpc>
                <a:spcPct val="90000"/>
              </a:lnSpc>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ea typeface="+mn-ea"/>
                <a:cs typeface="+mn-cs"/>
              </a:rPr>
              <a:t>Does anything still need to be achieved? Have other issues arisen? Make sure that is considered for </a:t>
            </a:r>
            <a:r>
              <a:rPr kumimoji="0" lang="en-GB" b="0" i="0" u="none" strike="noStrike" kern="1200" cap="none" spc="0" normalizeH="0" baseline="0" noProof="0">
                <a:ln>
                  <a:noFill/>
                </a:ln>
                <a:solidFill>
                  <a:prstClr val="black"/>
                </a:solidFill>
                <a:effectLst/>
                <a:uLnTx/>
                <a:uFillTx/>
                <a:ea typeface="+mn-ea"/>
                <a:cs typeface="+mn-cs"/>
              </a:rPr>
              <a:t>the next campaign cycle</a:t>
            </a:r>
            <a:r>
              <a:rPr lang="en-GB">
                <a:solidFill>
                  <a:prstClr val="black"/>
                </a:solidFill>
              </a:rPr>
              <a:t>. If applicable, Fran will schedule</a:t>
            </a:r>
            <a:r>
              <a:rPr lang="en-GB" dirty="0">
                <a:solidFill>
                  <a:prstClr val="black"/>
                </a:solidFill>
              </a:rPr>
              <a:t> a meeting to discuss. </a:t>
            </a:r>
            <a:endParaRPr lang="en-GB" b="0" i="0" u="none" strike="noStrike" kern="1200" cap="none" spc="0" normalizeH="0" baseline="0" noProof="0" dirty="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endParaRPr lang="en-GB" sz="1600" dirty="0">
              <a:solidFill>
                <a:prstClr val="black"/>
              </a:solidFill>
              <a:latin typeface="Amsi Pro SemiBold" panose="020B0A06020201010104" pitchFamily="34" charset="0"/>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msi Pro SemiBold" panose="020B0A06020201010104" pitchFamily="34" charset="0"/>
              <a:ea typeface="+mn-ea"/>
              <a:cs typeface="+mn-cs"/>
            </a:endParaRPr>
          </a:p>
        </p:txBody>
      </p:sp>
    </p:spTree>
    <p:extLst>
      <p:ext uri="{BB962C8B-B14F-4D97-AF65-F5344CB8AC3E}">
        <p14:creationId xmlns:p14="http://schemas.microsoft.com/office/powerpoint/2010/main" val="2951251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201705" y="380892"/>
            <a:ext cx="9726707" cy="782458"/>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Celebration and next steps</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85D4D415-031B-4B86-D247-6764E6287864}"/>
              </a:ext>
            </a:extLst>
          </p:cNvPr>
          <p:cNvSpPr txBox="1"/>
          <p:nvPr/>
        </p:nvSpPr>
        <p:spPr>
          <a:xfrm>
            <a:off x="58269" y="1306190"/>
            <a:ext cx="12075461" cy="790986"/>
          </a:xfrm>
          <a:prstGeom prst="rect">
            <a:avLst/>
          </a:prstGeom>
          <a:noFill/>
        </p:spPr>
        <p:txBody>
          <a:bodyPr wrap="square" rtlCol="0">
            <a:spAutoFit/>
          </a:bodyPr>
          <a:lstStyle/>
          <a:p>
            <a:pPr marR="0" lvl="0" algn="l" defTabSz="914400" rtl="0" eaLnBrk="1" fontAlgn="ctr" latinLnBrk="0" hangingPunct="1">
              <a:lnSpc>
                <a:spcPct val="90000"/>
              </a:lnSpc>
              <a:spcBef>
                <a:spcPts val="0"/>
              </a:spcBef>
              <a:spcAft>
                <a:spcPts val="0"/>
              </a:spcAft>
              <a:buClrTx/>
              <a:buSzTx/>
              <a:tabLst/>
              <a:defRPr/>
            </a:pPr>
            <a:endParaRPr kumimoji="0" lang="en-GB" b="0"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endParaRPr lang="en-GB" sz="1600" dirty="0">
              <a:solidFill>
                <a:prstClr val="black"/>
              </a:solidFill>
              <a:latin typeface="Amsi Pro SemiBold" panose="020B0A06020201010104" pitchFamily="34" charset="0"/>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msi Pro SemiBold" panose="020B0A06020201010104" pitchFamily="34" charset="0"/>
              <a:ea typeface="+mn-ea"/>
              <a:cs typeface="+mn-cs"/>
            </a:endParaRPr>
          </a:p>
        </p:txBody>
      </p:sp>
      <p:sp>
        <p:nvSpPr>
          <p:cNvPr id="5" name="TextBox 4">
            <a:extLst>
              <a:ext uri="{FF2B5EF4-FFF2-40B4-BE49-F238E27FC236}">
                <a16:creationId xmlns:a16="http://schemas.microsoft.com/office/drawing/2014/main" id="{8EE44850-EF08-1771-3283-E047CD9EF56B}"/>
              </a:ext>
            </a:extLst>
          </p:cNvPr>
          <p:cNvSpPr txBox="1"/>
          <p:nvPr/>
        </p:nvSpPr>
        <p:spPr>
          <a:xfrm>
            <a:off x="129986" y="1429889"/>
            <a:ext cx="11932025" cy="4586640"/>
          </a:xfrm>
          <a:prstGeom prst="rect">
            <a:avLst/>
          </a:prstGeom>
          <a:noFill/>
        </p:spPr>
        <p:txBody>
          <a:bodyPr wrap="square" lIns="91440" tIns="45720" rIns="91440" bIns="45720" rtlCol="0" anchor="t">
            <a:spAutoFit/>
          </a:bodyPr>
          <a:lstStyle/>
          <a:p>
            <a:pPr marL="228600" marR="0" lvl="0"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black"/>
                </a:solidFill>
                <a:effectLst/>
                <a:uLnTx/>
                <a:uFillTx/>
                <a:ea typeface="+mn-ea"/>
                <a:cs typeface="+mn-cs"/>
              </a:rPr>
              <a:t>Celebrate your achievements even if you didn’t fully meet the campaign aim!</a:t>
            </a: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prstClr val="black"/>
                </a:solidFill>
                <a:effectLst/>
                <a:uLnTx/>
                <a:uFillTx/>
                <a:ea typeface="+mn-ea"/>
                <a:cs typeface="+mn-cs"/>
              </a:rPr>
              <a:t>This makes people aware of what has happened</a:t>
            </a:r>
            <a:r>
              <a:rPr lang="en-GB">
                <a:solidFill>
                  <a:prstClr val="black"/>
                </a:solidFill>
              </a:rPr>
              <a:t>.</a:t>
            </a:r>
            <a:endParaRPr lang="en-GB" b="0" i="0" u="none" strike="noStrike" kern="1200" cap="none" spc="0" normalizeH="0" baseline="0" noProof="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It helps market your campaign as successful – can help recruiting future members and maintaining momentum</a:t>
            </a:r>
            <a:r>
              <a:rPr lang="en-GB" dirty="0">
                <a:solidFill>
                  <a:prstClr val="black"/>
                </a:solidFill>
              </a:rPr>
              <a:t>.</a:t>
            </a:r>
            <a:endParaRPr lang="en-GB" b="0" i="0" u="none" strike="noStrike" kern="1200" cap="none" spc="0" normalizeH="0" baseline="0" noProof="0" dirty="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prstClr val="black"/>
                </a:solidFill>
                <a:effectLst/>
                <a:uLnTx/>
                <a:uFillTx/>
                <a:ea typeface="+mn-ea"/>
                <a:cs typeface="+mn-cs"/>
              </a:rPr>
              <a:t>Makes people feel valued</a:t>
            </a:r>
            <a:r>
              <a:rPr lang="en-GB">
                <a:solidFill>
                  <a:prstClr val="black"/>
                </a:solidFill>
              </a:rPr>
              <a:t>.</a:t>
            </a:r>
            <a:endParaRPr lang="en-GB" b="0" i="0" u="none" strike="noStrike" kern="1200" cap="none" spc="0" normalizeH="0" baseline="0" noProof="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prstClr val="black"/>
                </a:solidFill>
                <a:effectLst/>
                <a:uLnTx/>
                <a:uFillTx/>
                <a:ea typeface="+mn-ea"/>
                <a:cs typeface="+mn-cs"/>
              </a:rPr>
              <a:t>Take care to thank everyone that took part</a:t>
            </a:r>
            <a:r>
              <a:rPr lang="en-GB">
                <a:solidFill>
                  <a:prstClr val="black"/>
                </a:solidFill>
              </a:rPr>
              <a:t>.</a:t>
            </a:r>
            <a:endParaRPr lang="en-GB" b="0" i="0" u="none" strike="noStrike" kern="1200" cap="none" spc="0" normalizeH="0" baseline="0" noProof="0">
              <a:ln>
                <a:noFill/>
              </a:ln>
              <a:solidFill>
                <a:prstClr val="black"/>
              </a:solidFill>
              <a:effectLst/>
              <a:uLnTx/>
              <a:uFillTx/>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endParaRPr lang="en-GB" dirty="0">
              <a:solidFill>
                <a:prstClr val="black"/>
              </a:solidFill>
            </a:endParaRP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black"/>
                </a:solidFill>
                <a:effectLst/>
                <a:uLnTx/>
                <a:uFillTx/>
                <a:ea typeface="+mn-ea"/>
                <a:cs typeface="+mn-cs"/>
              </a:rPr>
              <a:t>Campaigning is a cycle – sometimes the obvious next steps can be to campaign on the unfinished issues. </a:t>
            </a:r>
          </a:p>
          <a:p>
            <a:pPr marL="685800" marR="0" lvl="1"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You can take what you learned from the previous campaign into building the next one</a:t>
            </a:r>
            <a:r>
              <a:rPr lang="en-GB" dirty="0">
                <a:solidFill>
                  <a:prstClr val="black"/>
                </a:solidFill>
              </a:rPr>
              <a:t>.</a:t>
            </a:r>
            <a:endParaRPr lang="en-GB" b="0" i="0" u="none" strike="noStrike" kern="1200" cap="none" spc="0" normalizeH="0" baseline="0" noProof="0" dirty="0">
              <a:ln>
                <a:noFill/>
              </a:ln>
              <a:solidFill>
                <a:prstClr val="black"/>
              </a:solidFill>
              <a:effectLst/>
              <a:uLnTx/>
              <a:uFillTx/>
            </a:endParaRPr>
          </a:p>
          <a:p>
            <a:pPr marR="0" lvl="1" algn="l" defTabSz="914400" rtl="0" eaLnBrk="1" fontAlgn="ctr" latinLnBrk="0" hangingPunct="1">
              <a:lnSpc>
                <a:spcPct val="90000"/>
              </a:lnSpc>
              <a:spcBef>
                <a:spcPts val="0"/>
              </a:spcBef>
              <a:spcAft>
                <a:spcPts val="0"/>
              </a:spcAft>
              <a:buClrTx/>
              <a:buSzTx/>
              <a:tabLst/>
              <a:defRPr/>
            </a:pPr>
            <a:endParaRPr lang="en-GB" dirty="0">
              <a:solidFill>
                <a:prstClr val="black"/>
              </a:solidFill>
            </a:endParaRPr>
          </a:p>
          <a:p>
            <a:pPr marL="228600" indent="-228600" fontAlgn="ctr">
              <a:lnSpc>
                <a:spcPct val="90000"/>
              </a:lnSpc>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ea typeface="+mn-ea"/>
                <a:cs typeface="+mn-cs"/>
              </a:rPr>
              <a:t>Fill up a reflective log to ensure everything is written down and share it with the SU so we can </a:t>
            </a:r>
            <a:r>
              <a:rPr kumimoji="0" lang="en-GB" b="0" i="0" u="none" strike="noStrike" kern="1200" cap="none" spc="0" normalizeH="0" baseline="0" noProof="0">
                <a:ln>
                  <a:noFill/>
                </a:ln>
                <a:solidFill>
                  <a:prstClr val="black"/>
                </a:solidFill>
                <a:effectLst/>
                <a:uLnTx/>
                <a:uFillTx/>
                <a:ea typeface="+mn-ea"/>
                <a:cs typeface="+mn-cs"/>
              </a:rPr>
              <a:t>improve our support!</a:t>
            </a:r>
            <a:r>
              <a:rPr lang="en-GB">
                <a:solidFill>
                  <a:prstClr val="black"/>
                </a:solidFill>
              </a:rPr>
              <a:t> You can find a reflection template document which will be uploaded alongside these slides.</a:t>
            </a:r>
            <a:endParaRPr lang="en-GB" b="0" i="0" u="none" strike="noStrike" kern="1200" cap="none" spc="0" normalizeH="0" baseline="0" noProof="0">
              <a:ln>
                <a:noFill/>
              </a:ln>
              <a:solidFill>
                <a:prstClr val="black"/>
              </a:solidFill>
              <a:effectLst/>
              <a:uLnTx/>
              <a:uFillTx/>
            </a:endParaRPr>
          </a:p>
          <a:p>
            <a:pPr marL="228600" marR="0" lvl="0"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endParaRPr lang="en-GB" dirty="0">
              <a:solidFill>
                <a:prstClr val="black"/>
              </a:solidFill>
            </a:endParaRPr>
          </a:p>
          <a:p>
            <a:pPr marL="228600" marR="0" lvl="0" indent="-228600" algn="l" defTabSz="914400" rtl="0" eaLnBrk="1" fontAlgn="ctr" latinLnBrk="0" hangingPunct="1">
              <a:lnSpc>
                <a:spcPct val="9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prstClr val="black"/>
                </a:solidFill>
                <a:effectLst/>
                <a:uLnTx/>
                <a:uFillTx/>
                <a:ea typeface="+mn-ea"/>
                <a:cs typeface="+mn-cs"/>
              </a:rPr>
              <a:t>Recognise and award</a:t>
            </a:r>
            <a:r>
              <a:rPr lang="en-GB">
                <a:solidFill>
                  <a:prstClr val="black"/>
                </a:solidFill>
              </a:rPr>
              <a:t>.</a:t>
            </a:r>
            <a:endParaRPr lang="en-GB" b="0" i="0" u="none" strike="noStrike" kern="1200" cap="none" spc="0" normalizeH="0" baseline="0" noProof="0">
              <a:ln>
                <a:noFill/>
              </a:ln>
              <a:solidFill>
                <a:prstClr val="black"/>
              </a:solidFill>
              <a:effectLst/>
              <a:uLnTx/>
              <a:uFillTx/>
            </a:endParaRPr>
          </a:p>
          <a:p>
            <a:pPr marR="0" lvl="1" algn="l" defTabSz="914400" rtl="0" eaLnBrk="1" fontAlgn="ctr" latinLnBrk="0" hangingPunct="1">
              <a:lnSpc>
                <a:spcPct val="90000"/>
              </a:lnSpc>
              <a:spcBef>
                <a:spcPts val="0"/>
              </a:spcBef>
              <a:spcAft>
                <a:spcPts val="0"/>
              </a:spcAft>
              <a:buClrTx/>
              <a:buSzTx/>
              <a:tabLst/>
              <a:defRPr/>
            </a:pPr>
            <a:endParaRPr kumimoji="0" lang="en-GB"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665865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3703550" y="2696415"/>
            <a:ext cx="6268149" cy="111498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8800" b="1" dirty="0">
                <a:latin typeface="Kensington Test Compressed" pitchFamily="2" charset="0"/>
              </a:rPr>
              <a:t>ACCESSIBILITY</a:t>
            </a: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460974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224449" y="363998"/>
            <a:ext cx="12057588" cy="644472"/>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b="1" dirty="0">
                <a:latin typeface="Kensington Test Compressed" pitchFamily="2" charset="0"/>
              </a:rPr>
              <a:t>Accessibility</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5" name="TextBox 4">
            <a:extLst>
              <a:ext uri="{FF2B5EF4-FFF2-40B4-BE49-F238E27FC236}">
                <a16:creationId xmlns:a16="http://schemas.microsoft.com/office/drawing/2014/main" id="{2C49C4C9-8455-0BEC-F5D0-2F69728C4283}"/>
              </a:ext>
            </a:extLst>
          </p:cNvPr>
          <p:cNvSpPr txBox="1"/>
          <p:nvPr/>
        </p:nvSpPr>
        <p:spPr>
          <a:xfrm>
            <a:off x="224449" y="1043792"/>
            <a:ext cx="11698941" cy="5078313"/>
          </a:xfrm>
          <a:prstGeom prst="rect">
            <a:avLst/>
          </a:prstGeom>
          <a:noFill/>
        </p:spPr>
        <p:txBody>
          <a:bodyPr wrap="square" lIns="91440" tIns="45720" rIns="91440" bIns="45720" rtlCol="0" anchor="t">
            <a:spAutoFit/>
          </a:bodyPr>
          <a:lstStyle/>
          <a:p>
            <a:r>
              <a:rPr lang="en-GB" dirty="0"/>
              <a:t>It's important to talk to people in advance about their accessibility needs. That person knows what their needs are better than anyone else, so it is always best to talk to them directly and as early as possible. </a:t>
            </a:r>
          </a:p>
          <a:p>
            <a:endParaRPr lang="en-GB" dirty="0"/>
          </a:p>
          <a:p>
            <a:r>
              <a:rPr lang="en-GB" dirty="0"/>
              <a:t>Everyone faces different barriers e.g. </a:t>
            </a:r>
          </a:p>
          <a:p>
            <a:endParaRPr lang="en-GB" dirty="0"/>
          </a:p>
          <a:p>
            <a:pPr marL="285750" indent="-285750">
              <a:buFont typeface="Arial" panose="020B0604020202020204" pitchFamily="34" charset="0"/>
              <a:buChar char="•"/>
            </a:pPr>
            <a:r>
              <a:rPr lang="en-GB"/>
              <a:t>Physical access needs.</a:t>
            </a:r>
          </a:p>
          <a:p>
            <a:pPr marL="285750" indent="-285750">
              <a:buFont typeface="Arial" panose="020B0604020202020204" pitchFamily="34" charset="0"/>
              <a:buChar char="•"/>
            </a:pPr>
            <a:r>
              <a:rPr lang="en-GB"/>
              <a:t>Mental health issues.</a:t>
            </a:r>
          </a:p>
          <a:p>
            <a:pPr marL="285750" indent="-285750">
              <a:buFont typeface="Arial" panose="020B0604020202020204" pitchFamily="34" charset="0"/>
              <a:buChar char="•"/>
            </a:pPr>
            <a:r>
              <a:rPr lang="en-GB"/>
              <a:t>Learning disability.</a:t>
            </a:r>
          </a:p>
          <a:p>
            <a:pPr marL="285750" indent="-285750">
              <a:buFont typeface="Arial" panose="020B0604020202020204" pitchFamily="34" charset="0"/>
              <a:buChar char="•"/>
            </a:pPr>
            <a:r>
              <a:rPr lang="en-GB"/>
              <a:t>Language or communication barriers.</a:t>
            </a:r>
          </a:p>
          <a:p>
            <a:pPr marL="285750" indent="-285750">
              <a:buFont typeface="Arial" panose="020B0604020202020204" pitchFamily="34" charset="0"/>
              <a:buChar char="•"/>
            </a:pPr>
            <a:r>
              <a:rPr lang="en-GB"/>
              <a:t>Financial difficulty.</a:t>
            </a:r>
          </a:p>
          <a:p>
            <a:pPr marL="285750" indent="-285750">
              <a:buFont typeface="Arial" panose="020B0604020202020204" pitchFamily="34" charset="0"/>
              <a:buChar char="•"/>
            </a:pPr>
            <a:r>
              <a:rPr lang="en-GB"/>
              <a:t>Religious or cultural practices.</a:t>
            </a:r>
          </a:p>
          <a:p>
            <a:pPr marL="285750" indent="-285750">
              <a:buFont typeface="Arial" panose="020B0604020202020204" pitchFamily="34" charset="0"/>
              <a:buChar char="•"/>
            </a:pPr>
            <a:r>
              <a:rPr lang="en-GB" dirty="0"/>
              <a:t>Perceived (or real) prejudice or stigma.</a:t>
            </a:r>
          </a:p>
          <a:p>
            <a:endParaRPr lang="en-GB" dirty="0"/>
          </a:p>
          <a:p>
            <a:r>
              <a:rPr lang="en-GB" dirty="0"/>
              <a:t>Make sure you ask at the beginning of a session/when the posters/social media posts go out if anyone has any access needs and to get in contact with a member of the society if they do so that you can work together to figure out what needs to happen.</a:t>
            </a:r>
          </a:p>
          <a:p>
            <a:endParaRPr lang="en-GB" dirty="0"/>
          </a:p>
        </p:txBody>
      </p:sp>
    </p:spTree>
    <p:extLst>
      <p:ext uri="{BB962C8B-B14F-4D97-AF65-F5344CB8AC3E}">
        <p14:creationId xmlns:p14="http://schemas.microsoft.com/office/powerpoint/2010/main" val="600562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224449" y="363998"/>
            <a:ext cx="12057588" cy="644472"/>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b="1" dirty="0">
                <a:latin typeface="Kensington Test Compressed" pitchFamily="2" charset="0"/>
              </a:rPr>
              <a:t>Things you can do to improve accessibility </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5" name="TextBox 4">
            <a:extLst>
              <a:ext uri="{FF2B5EF4-FFF2-40B4-BE49-F238E27FC236}">
                <a16:creationId xmlns:a16="http://schemas.microsoft.com/office/drawing/2014/main" id="{2C49C4C9-8455-0BEC-F5D0-2F69728C4283}"/>
              </a:ext>
            </a:extLst>
          </p:cNvPr>
          <p:cNvSpPr txBox="1"/>
          <p:nvPr/>
        </p:nvSpPr>
        <p:spPr>
          <a:xfrm>
            <a:off x="224449" y="1043792"/>
            <a:ext cx="11698941" cy="4801314"/>
          </a:xfrm>
          <a:prstGeom prst="rect">
            <a:avLst/>
          </a:prstGeom>
          <a:noFill/>
        </p:spPr>
        <p:txBody>
          <a:bodyPr wrap="square" rtlCol="0">
            <a:spAutoFit/>
          </a:bodyPr>
          <a:lstStyle/>
          <a:p>
            <a:r>
              <a:rPr lang="en-GB" b="1" dirty="0"/>
              <a:t>Things you can do to improve accessibility: </a:t>
            </a:r>
          </a:p>
          <a:p>
            <a:pPr marL="285750" indent="-285750">
              <a:buFont typeface="Arial" panose="020B0604020202020204" pitchFamily="34" charset="0"/>
              <a:buChar char="•"/>
            </a:pPr>
            <a:r>
              <a:rPr lang="en-GB" dirty="0"/>
              <a:t>Make sure any videos that you share are captioned.</a:t>
            </a:r>
          </a:p>
          <a:p>
            <a:pPr marL="285750" indent="-285750">
              <a:buFont typeface="Arial" panose="020B0604020202020204" pitchFamily="34" charset="0"/>
              <a:buChar char="•"/>
            </a:pPr>
            <a:r>
              <a:rPr lang="en-GB" dirty="0"/>
              <a:t>Use image descriptions.</a:t>
            </a:r>
          </a:p>
          <a:p>
            <a:pPr marL="285750" indent="-285750">
              <a:buFont typeface="Arial" panose="020B0604020202020204" pitchFamily="34" charset="0"/>
              <a:buChar char="•"/>
            </a:pPr>
            <a:r>
              <a:rPr lang="en-GB" dirty="0"/>
              <a:t>Think about the colours and fonts you use.</a:t>
            </a:r>
          </a:p>
          <a:p>
            <a:pPr marL="285750" indent="-285750">
              <a:buFont typeface="Arial" panose="020B0604020202020204" pitchFamily="34" charset="0"/>
              <a:buChar char="•"/>
            </a:pPr>
            <a:r>
              <a:rPr lang="en-GB" dirty="0"/>
              <a:t>For longer events think about implementing short breaks into your activity so people can have a rest, use the toilet etc. and make sure you let people know about the breaks at the beginning/before the event.</a:t>
            </a:r>
          </a:p>
          <a:p>
            <a:pPr marL="285750" indent="-285750">
              <a:buFont typeface="Arial" panose="020B0604020202020204" pitchFamily="34" charset="0"/>
              <a:buChar char="•"/>
            </a:pPr>
            <a:r>
              <a:rPr lang="en-GB" dirty="0"/>
              <a:t>When booking a room for an activity, make sure it is fully accessible to your members - Are there stairs? Is it noisy? Are there toilets close by?</a:t>
            </a:r>
          </a:p>
          <a:p>
            <a:pPr marL="285750" indent="-285750">
              <a:buFont typeface="Arial" panose="020B0604020202020204" pitchFamily="34" charset="0"/>
              <a:buChar char="•"/>
            </a:pPr>
            <a:r>
              <a:rPr lang="en-GB" dirty="0"/>
              <a:t>Try to make some activities alcohol free as some people may not be able/want to drink but still want to be included and have fun!</a:t>
            </a:r>
          </a:p>
          <a:p>
            <a:pPr marL="285750" indent="-285750">
              <a:buFont typeface="Arial" panose="020B0604020202020204" pitchFamily="34" charset="0"/>
              <a:buChar char="•"/>
            </a:pPr>
            <a:r>
              <a:rPr lang="en-GB" dirty="0"/>
              <a:t>Consider whether in-person events could also be joined virtually for those with mobility issues etc.</a:t>
            </a:r>
          </a:p>
          <a:p>
            <a:pPr marL="285750" indent="-285750">
              <a:buFont typeface="Arial" panose="020B0604020202020204" pitchFamily="34" charset="0"/>
              <a:buChar char="•"/>
            </a:pPr>
            <a:r>
              <a:rPr lang="en-GB" dirty="0"/>
              <a:t>Be mindful of your content and include trigger warnings/content warnings (</a:t>
            </a:r>
            <a:r>
              <a:rPr lang="en-GB" dirty="0" err="1"/>
              <a:t>tw</a:t>
            </a:r>
            <a:r>
              <a:rPr lang="en-GB" dirty="0"/>
              <a:t>/</a:t>
            </a:r>
            <a:r>
              <a:rPr lang="en-GB" dirty="0" err="1"/>
              <a:t>cw</a:t>
            </a:r>
            <a:r>
              <a:rPr lang="en-GB" dirty="0"/>
              <a:t>) if there is discussion of triggering or sensitive topics.</a:t>
            </a:r>
          </a:p>
          <a:p>
            <a:pPr marL="285750" indent="-285750">
              <a:buFont typeface="Arial" panose="020B0604020202020204" pitchFamily="34" charset="0"/>
              <a:buChar char="•"/>
            </a:pPr>
            <a:r>
              <a:rPr lang="en-GB" dirty="0"/>
              <a:t>Think about having alternative payment methods - e.g., for more expensive events, consider a payment plan so people can pay for the activity over a longer period in more manageable increment.</a:t>
            </a:r>
          </a:p>
        </p:txBody>
      </p:sp>
    </p:spTree>
    <p:extLst>
      <p:ext uri="{BB962C8B-B14F-4D97-AF65-F5344CB8AC3E}">
        <p14:creationId xmlns:p14="http://schemas.microsoft.com/office/powerpoint/2010/main" val="324554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224449" y="363998"/>
            <a:ext cx="12057588" cy="644472"/>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b="1" dirty="0">
                <a:latin typeface="Kensington Test Compressed" pitchFamily="2" charset="0"/>
              </a:rPr>
              <a:t>Accessibility by design at events</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9AF051D2-070B-9D2F-E3D6-1CD315269CA8}"/>
              </a:ext>
            </a:extLst>
          </p:cNvPr>
          <p:cNvSpPr txBox="1"/>
          <p:nvPr/>
        </p:nvSpPr>
        <p:spPr>
          <a:xfrm>
            <a:off x="152732" y="1008470"/>
            <a:ext cx="11627224" cy="5078313"/>
          </a:xfrm>
          <a:prstGeom prst="rect">
            <a:avLst/>
          </a:prstGeom>
          <a:noFill/>
        </p:spPr>
        <p:txBody>
          <a:bodyPr wrap="square" lIns="91440" tIns="45720" rIns="91440" bIns="45720" rtlCol="0" anchor="t">
            <a:spAutoFit/>
          </a:bodyPr>
          <a:lstStyle/>
          <a:p>
            <a:r>
              <a:rPr lang="en-GB" b="1" dirty="0"/>
              <a:t>Key principle of accessibility to ensure your events are accessible for all students: </a:t>
            </a:r>
          </a:p>
          <a:p>
            <a:endParaRPr lang="en-GB" b="1" dirty="0"/>
          </a:p>
          <a:p>
            <a:r>
              <a:rPr lang="en-GB" b="1" dirty="0"/>
              <a:t>Inclusive planning from the start: </a:t>
            </a:r>
          </a:p>
          <a:p>
            <a:pPr marL="342900" indent="-342900">
              <a:buFont typeface="Arial" panose="020B0604020202020204" pitchFamily="34" charset="0"/>
              <a:buChar char="•"/>
            </a:pPr>
            <a:r>
              <a:rPr lang="en-GB" dirty="0"/>
              <a:t>Engage with individuals with disabilities or additional requirements during the planning process. </a:t>
            </a:r>
          </a:p>
          <a:p>
            <a:pPr marL="342900" indent="-342900">
              <a:buFont typeface="Arial" panose="020B0604020202020204" pitchFamily="34" charset="0"/>
              <a:buChar char="•"/>
            </a:pPr>
            <a:r>
              <a:rPr lang="en-GB" dirty="0"/>
              <a:t>Chat to the Voice Team who can help. </a:t>
            </a:r>
          </a:p>
          <a:p>
            <a:pPr marL="342900" indent="-342900">
              <a:buFont typeface="Arial" panose="020B0604020202020204" pitchFamily="34" charset="0"/>
              <a:buChar char="•"/>
            </a:pPr>
            <a:r>
              <a:rPr lang="en-GB" dirty="0"/>
              <a:t>Check about dietary requirements, consent to photos, quiet spaces available for sensory sensitivity and feedback mechanisms (available in some lecture theatres) are encouraged when applicable. </a:t>
            </a:r>
          </a:p>
          <a:p>
            <a:r>
              <a:rPr lang="en-GB" b="1" dirty="0"/>
              <a:t>Physical accessibility </a:t>
            </a:r>
          </a:p>
          <a:p>
            <a:pPr marL="285750" indent="-285750">
              <a:buFont typeface="Arial" panose="020B0604020202020204" pitchFamily="34" charset="0"/>
              <a:buChar char="•"/>
            </a:pPr>
            <a:r>
              <a:rPr lang="en-GB" dirty="0"/>
              <a:t>Ensure venues are accessible and provide clear signage and adequate lighting / sound. </a:t>
            </a:r>
          </a:p>
          <a:p>
            <a:pPr marL="285750" indent="-285750">
              <a:buFont typeface="Arial" panose="020B0604020202020204" pitchFamily="34" charset="0"/>
              <a:buChar char="•"/>
            </a:pPr>
            <a:r>
              <a:rPr lang="en-GB" dirty="0"/>
              <a:t>To be included in risk assessments. </a:t>
            </a:r>
          </a:p>
          <a:p>
            <a:r>
              <a:rPr lang="en-GB" b="1" dirty="0"/>
              <a:t>Communication accessibility </a:t>
            </a:r>
          </a:p>
          <a:p>
            <a:pPr marL="285750" indent="-285750">
              <a:buFont typeface="Arial" panose="020B0604020202020204" pitchFamily="34" charset="0"/>
              <a:buChar char="•"/>
            </a:pPr>
            <a:r>
              <a:rPr lang="en-GB" dirty="0"/>
              <a:t>Provide materials in multiple formats and write sentences clearly in short forms. </a:t>
            </a:r>
          </a:p>
          <a:p>
            <a:pPr marL="285750" indent="-285750">
              <a:buFont typeface="Arial" panose="020B0604020202020204" pitchFamily="34" charset="0"/>
              <a:buChar char="•"/>
            </a:pPr>
            <a:r>
              <a:rPr lang="en-GB" dirty="0"/>
              <a:t>Offer live captioning, sign language, interpreters, or real-time transcription. </a:t>
            </a:r>
          </a:p>
          <a:p>
            <a:r>
              <a:rPr lang="en-GB" b="1" dirty="0"/>
              <a:t>Emergency Procedures </a:t>
            </a:r>
          </a:p>
          <a:p>
            <a:pPr marL="285750" indent="-285750">
              <a:buFont typeface="Arial" panose="020B0604020202020204" pitchFamily="34" charset="0"/>
              <a:buChar char="•"/>
            </a:pPr>
            <a:r>
              <a:rPr lang="en-GB" dirty="0"/>
              <a:t>Alongside someone in the Voice Team, if applicable make or remind yourselves of emergency evacuation plans and ensure it is inclusive for all attendees. </a:t>
            </a:r>
          </a:p>
        </p:txBody>
      </p:sp>
    </p:spTree>
    <p:extLst>
      <p:ext uri="{BB962C8B-B14F-4D97-AF65-F5344CB8AC3E}">
        <p14:creationId xmlns:p14="http://schemas.microsoft.com/office/powerpoint/2010/main" val="2454903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224449" y="363998"/>
            <a:ext cx="12057588" cy="644472"/>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b="1" dirty="0">
                <a:latin typeface="Kensington Test Compressed" pitchFamily="2" charset="0"/>
              </a:rPr>
              <a:t>Accessibility by design on socials</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1D5776A4-41E7-7A93-7E80-4316A858BC4B}"/>
              </a:ext>
            </a:extLst>
          </p:cNvPr>
          <p:cNvSpPr txBox="1"/>
          <p:nvPr/>
        </p:nvSpPr>
        <p:spPr>
          <a:xfrm>
            <a:off x="224449" y="1084729"/>
            <a:ext cx="11716539" cy="5078313"/>
          </a:xfrm>
          <a:prstGeom prst="rect">
            <a:avLst/>
          </a:prstGeom>
          <a:noFill/>
        </p:spPr>
        <p:txBody>
          <a:bodyPr wrap="square" lIns="91440" tIns="45720" rIns="91440" bIns="45720" rtlCol="0" anchor="t">
            <a:spAutoFit/>
          </a:bodyPr>
          <a:lstStyle/>
          <a:p>
            <a:r>
              <a:rPr lang="en-GB" b="1" dirty="0"/>
              <a:t>Writing Alt Text and Image Descriptions</a:t>
            </a:r>
          </a:p>
          <a:p>
            <a:endParaRPr lang="en-GB" dirty="0"/>
          </a:p>
          <a:p>
            <a:r>
              <a:rPr lang="en-GB" dirty="0"/>
              <a:t>If someone went on your website, social media or profile with their eyes closed, would they still be able to find their way around? By adding alt text and image descriptions, barriers are lifted, and more people can access your content.</a:t>
            </a:r>
          </a:p>
          <a:p>
            <a:endParaRPr lang="en-GB" dirty="0"/>
          </a:p>
          <a:p>
            <a:r>
              <a:rPr lang="en-GB" dirty="0"/>
              <a:t>There are loads of different ways you can describe images on social media, and it can all be a bit confusing.</a:t>
            </a:r>
          </a:p>
          <a:p>
            <a:endParaRPr lang="en-GB" dirty="0"/>
          </a:p>
          <a:p>
            <a:r>
              <a:rPr lang="en-GB" dirty="0"/>
              <a:t>So, what is the difference between alt text, image descriptions and captions?</a:t>
            </a:r>
          </a:p>
          <a:p>
            <a:endParaRPr lang="en-GB" dirty="0"/>
          </a:p>
          <a:p>
            <a:r>
              <a:rPr lang="en-GB" b="1" dirty="0"/>
              <a:t>Alt Text</a:t>
            </a:r>
          </a:p>
          <a:p>
            <a:pPr marL="285750" indent="-285750">
              <a:buFont typeface="Arial" panose="020B0604020202020204" pitchFamily="34" charset="0"/>
              <a:buChar char="•"/>
            </a:pPr>
            <a:r>
              <a:rPr lang="en-GB" dirty="0"/>
              <a:t>Stands for Alternative Text, acts as an alternative to an image/file for people who use screen readers.</a:t>
            </a:r>
          </a:p>
          <a:p>
            <a:pPr marL="285750" indent="-285750">
              <a:buFont typeface="Arial" panose="020B0604020202020204" pitchFamily="34" charset="0"/>
              <a:buChar char="•"/>
            </a:pPr>
            <a:r>
              <a:rPr lang="en-GB"/>
              <a:t>A brief explanation of an image.</a:t>
            </a:r>
          </a:p>
          <a:p>
            <a:pPr marL="285750" indent="-285750">
              <a:buFont typeface="Arial" panose="020B0604020202020204" pitchFamily="34" charset="0"/>
              <a:buChar char="•"/>
            </a:pPr>
            <a:r>
              <a:rPr lang="en-GB" dirty="0"/>
              <a:t>Included within the coding on the digital image/file.</a:t>
            </a:r>
          </a:p>
          <a:p>
            <a:pPr marL="285750" indent="-285750">
              <a:buFont typeface="Arial" panose="020B0604020202020204" pitchFamily="34" charset="0"/>
              <a:buChar char="•"/>
            </a:pPr>
            <a:r>
              <a:rPr lang="en-GB" dirty="0"/>
              <a:t>It’s not permanently visible, but it is built into sites like Instagram which produce their own alt texts for images that you can edit and add to which are then read by screen readers.</a:t>
            </a:r>
          </a:p>
        </p:txBody>
      </p:sp>
    </p:spTree>
    <p:extLst>
      <p:ext uri="{BB962C8B-B14F-4D97-AF65-F5344CB8AC3E}">
        <p14:creationId xmlns:p14="http://schemas.microsoft.com/office/powerpoint/2010/main" val="3811612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224449" y="363998"/>
            <a:ext cx="12057588" cy="644472"/>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b="1" dirty="0">
                <a:latin typeface="Kensington Test Compressed" pitchFamily="2" charset="0"/>
              </a:rPr>
              <a:t>Accessibility by design on socials</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D66C528A-9F08-DAD7-BAA6-9BEE8FE1A051}"/>
              </a:ext>
            </a:extLst>
          </p:cNvPr>
          <p:cNvSpPr txBox="1"/>
          <p:nvPr/>
        </p:nvSpPr>
        <p:spPr>
          <a:xfrm>
            <a:off x="224449" y="1255059"/>
            <a:ext cx="11671716" cy="4247317"/>
          </a:xfrm>
          <a:prstGeom prst="rect">
            <a:avLst/>
          </a:prstGeom>
          <a:noFill/>
        </p:spPr>
        <p:txBody>
          <a:bodyPr wrap="square" rtlCol="0">
            <a:spAutoFit/>
          </a:bodyPr>
          <a:lstStyle/>
          <a:p>
            <a:r>
              <a:rPr lang="en-GB" b="1" dirty="0"/>
              <a:t>Image description</a:t>
            </a:r>
          </a:p>
          <a:p>
            <a:pPr marL="285750" indent="-285750">
              <a:buFont typeface="Arial" panose="020B0604020202020204" pitchFamily="34" charset="0"/>
              <a:buChar char="•"/>
            </a:pPr>
            <a:r>
              <a:rPr lang="en-GB" dirty="0"/>
              <a:t>Detailed explanation of an image that provides textual access to visual content.</a:t>
            </a:r>
          </a:p>
          <a:p>
            <a:pPr marL="285750" indent="-285750">
              <a:buFont typeface="Arial" panose="020B0604020202020204" pitchFamily="34" charset="0"/>
              <a:buChar char="•"/>
            </a:pPr>
            <a:r>
              <a:rPr lang="en-GB" dirty="0"/>
              <a:t>Should also be included in the alt text so that all the information is accessible.</a:t>
            </a:r>
          </a:p>
          <a:p>
            <a:pPr marL="285750" indent="-285750">
              <a:buFont typeface="Arial" panose="020B0604020202020204" pitchFamily="34" charset="0"/>
              <a:buChar char="•"/>
            </a:pPr>
            <a:r>
              <a:rPr lang="en-GB" dirty="0"/>
              <a:t>They put all the visual aspects of an image in writing so disabled users can access it in other ways via things like screen readers.</a:t>
            </a:r>
          </a:p>
          <a:p>
            <a:pPr marL="285750" indent="-285750">
              <a:buFont typeface="Arial" panose="020B0604020202020204" pitchFamily="34" charset="0"/>
              <a:buChar char="•"/>
            </a:pPr>
            <a:r>
              <a:rPr lang="en-GB" dirty="0"/>
              <a:t>IDs can help identify all parts of an image or details that a disabled person may have missed from just the image/caption itself.</a:t>
            </a:r>
          </a:p>
          <a:p>
            <a:pPr marL="285750" indent="-285750">
              <a:buFont typeface="Arial" panose="020B0604020202020204" pitchFamily="34" charset="0"/>
              <a:buChar char="•"/>
            </a:pPr>
            <a:endParaRPr lang="en-GB" dirty="0"/>
          </a:p>
          <a:p>
            <a:r>
              <a:rPr lang="en-GB" b="1" dirty="0"/>
              <a:t>Caption</a:t>
            </a:r>
          </a:p>
          <a:p>
            <a:pPr marL="285750" indent="-285750">
              <a:buFont typeface="Arial" panose="020B0604020202020204" pitchFamily="34" charset="0"/>
              <a:buChar char="•"/>
            </a:pPr>
            <a:r>
              <a:rPr lang="en-GB" dirty="0"/>
              <a:t>A brief explanation that provides further information about an image. </a:t>
            </a:r>
          </a:p>
          <a:p>
            <a:pPr marL="285750" indent="-285750">
              <a:buFont typeface="Arial" panose="020B0604020202020204" pitchFamily="34" charset="0"/>
              <a:buChar char="•"/>
            </a:pPr>
            <a:r>
              <a:rPr lang="en-GB" dirty="0"/>
              <a:t>They don’t need to focus on the visual components or descriptions.</a:t>
            </a:r>
          </a:p>
          <a:p>
            <a:pPr marL="285750" indent="-285750">
              <a:buFont typeface="Arial" panose="020B0604020202020204" pitchFamily="34" charset="0"/>
              <a:buChar char="•"/>
            </a:pPr>
            <a:r>
              <a:rPr lang="en-GB" dirty="0"/>
              <a:t>Doesn’t have anything to do with the image description and isn’t required for any accessibility needs.</a:t>
            </a:r>
          </a:p>
          <a:p>
            <a:pPr marL="285750" indent="-285750">
              <a:buFont typeface="Arial" panose="020B0604020202020204" pitchFamily="34" charset="0"/>
              <a:buChar char="•"/>
            </a:pPr>
            <a:r>
              <a:rPr lang="en-GB" dirty="0"/>
              <a:t>You get a free range over if or what your caption is!</a:t>
            </a:r>
          </a:p>
          <a:p>
            <a:endParaRPr lang="en-GB" b="1" dirty="0"/>
          </a:p>
        </p:txBody>
      </p:sp>
    </p:spTree>
    <p:extLst>
      <p:ext uri="{BB962C8B-B14F-4D97-AF65-F5344CB8AC3E}">
        <p14:creationId xmlns:p14="http://schemas.microsoft.com/office/powerpoint/2010/main" val="298336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336F3-F700-FA76-9A06-451B0E3CE98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125D2E4-0D72-2577-3439-3EC01DAB8107}"/>
              </a:ext>
            </a:extLst>
          </p:cNvPr>
          <p:cNvSpPr/>
          <p:nvPr/>
        </p:nvSpPr>
        <p:spPr>
          <a:xfrm>
            <a:off x="0" y="0"/>
            <a:ext cx="6096000" cy="69639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EC02930-5999-44B3-8349-7CC74152B829}"/>
              </a:ext>
            </a:extLst>
          </p:cNvPr>
          <p:cNvSpPr txBox="1"/>
          <p:nvPr/>
        </p:nvSpPr>
        <p:spPr>
          <a:xfrm>
            <a:off x="787711" y="560821"/>
            <a:ext cx="2276476" cy="1077218"/>
          </a:xfrm>
          <a:prstGeom prst="rect">
            <a:avLst/>
          </a:prstGeom>
          <a:noFill/>
        </p:spPr>
        <p:txBody>
          <a:bodyPr wrap="square" rtlCol="0">
            <a:spAutoFit/>
          </a:bodyPr>
          <a:lstStyle/>
          <a:p>
            <a:r>
              <a:rPr lang="en-US" sz="3200" b="1" dirty="0">
                <a:solidFill>
                  <a:schemeClr val="bg1"/>
                </a:solidFill>
                <a:latin typeface="Kensington Test Compressed" pitchFamily="2" charset="0"/>
              </a:rPr>
              <a:t>1. What is a campaign </a:t>
            </a:r>
            <a:endParaRPr lang="en-ID" sz="3200" b="1" dirty="0">
              <a:solidFill>
                <a:schemeClr val="bg1"/>
              </a:solidFill>
              <a:latin typeface="Kensington Test Compressed" pitchFamily="2" charset="0"/>
            </a:endParaRPr>
          </a:p>
        </p:txBody>
      </p:sp>
      <p:sp>
        <p:nvSpPr>
          <p:cNvPr id="29" name="TextBox 28">
            <a:extLst>
              <a:ext uri="{FF2B5EF4-FFF2-40B4-BE49-F238E27FC236}">
                <a16:creationId xmlns:a16="http://schemas.microsoft.com/office/drawing/2014/main" id="{0F62B767-7A89-9DEB-60CC-CECC5602BAF1}"/>
              </a:ext>
            </a:extLst>
          </p:cNvPr>
          <p:cNvSpPr txBox="1"/>
          <p:nvPr/>
        </p:nvSpPr>
        <p:spPr>
          <a:xfrm>
            <a:off x="771524" y="2580081"/>
            <a:ext cx="2276476" cy="1077218"/>
          </a:xfrm>
          <a:prstGeom prst="rect">
            <a:avLst/>
          </a:prstGeom>
          <a:noFill/>
        </p:spPr>
        <p:txBody>
          <a:bodyPr wrap="square" rtlCol="0">
            <a:spAutoFit/>
          </a:bodyPr>
          <a:lstStyle/>
          <a:p>
            <a:r>
              <a:rPr lang="en-ID" sz="3200" b="1" dirty="0">
                <a:solidFill>
                  <a:schemeClr val="bg1"/>
                </a:solidFill>
                <a:latin typeface="Kensington Test Compressed" pitchFamily="2" charset="0"/>
              </a:rPr>
              <a:t>2. Campaign </a:t>
            </a:r>
          </a:p>
          <a:p>
            <a:r>
              <a:rPr lang="en-ID" sz="3200" b="1" dirty="0">
                <a:solidFill>
                  <a:schemeClr val="bg1"/>
                </a:solidFill>
                <a:latin typeface="Kensington Test Compressed" pitchFamily="2" charset="0"/>
              </a:rPr>
              <a:t>cycle</a:t>
            </a:r>
          </a:p>
        </p:txBody>
      </p:sp>
      <p:sp>
        <p:nvSpPr>
          <p:cNvPr id="31" name="TextBox 30">
            <a:extLst>
              <a:ext uri="{FF2B5EF4-FFF2-40B4-BE49-F238E27FC236}">
                <a16:creationId xmlns:a16="http://schemas.microsoft.com/office/drawing/2014/main" id="{CB0DE520-384F-3165-0697-B9DD60800CE0}"/>
              </a:ext>
            </a:extLst>
          </p:cNvPr>
          <p:cNvSpPr txBox="1"/>
          <p:nvPr/>
        </p:nvSpPr>
        <p:spPr>
          <a:xfrm>
            <a:off x="761280" y="4405738"/>
            <a:ext cx="2276476" cy="584775"/>
          </a:xfrm>
          <a:prstGeom prst="rect">
            <a:avLst/>
          </a:prstGeom>
          <a:noFill/>
        </p:spPr>
        <p:txBody>
          <a:bodyPr wrap="square" rtlCol="0">
            <a:spAutoFit/>
          </a:bodyPr>
          <a:lstStyle/>
          <a:p>
            <a:r>
              <a:rPr lang="en-ID" sz="3200" b="1" dirty="0">
                <a:solidFill>
                  <a:schemeClr val="bg1"/>
                </a:solidFill>
                <a:latin typeface="Kensington Test Compressed" pitchFamily="2" charset="0"/>
              </a:rPr>
              <a:t>3. Accessibility </a:t>
            </a:r>
          </a:p>
        </p:txBody>
      </p:sp>
      <p:sp>
        <p:nvSpPr>
          <p:cNvPr id="33" name="TextBox 32">
            <a:extLst>
              <a:ext uri="{FF2B5EF4-FFF2-40B4-BE49-F238E27FC236}">
                <a16:creationId xmlns:a16="http://schemas.microsoft.com/office/drawing/2014/main" id="{D62704EB-1F10-D75C-778B-7049A1B14F38}"/>
              </a:ext>
            </a:extLst>
          </p:cNvPr>
          <p:cNvSpPr txBox="1"/>
          <p:nvPr/>
        </p:nvSpPr>
        <p:spPr>
          <a:xfrm>
            <a:off x="3745217" y="1269392"/>
            <a:ext cx="2276476" cy="584775"/>
          </a:xfrm>
          <a:prstGeom prst="rect">
            <a:avLst/>
          </a:prstGeom>
          <a:noFill/>
        </p:spPr>
        <p:txBody>
          <a:bodyPr wrap="square" rtlCol="0">
            <a:spAutoFit/>
          </a:bodyPr>
          <a:lstStyle/>
          <a:p>
            <a:r>
              <a:rPr lang="en-US" sz="3200" b="1" dirty="0">
                <a:solidFill>
                  <a:schemeClr val="bg1"/>
                </a:solidFill>
                <a:latin typeface="Kensington Test Compressed" pitchFamily="2" charset="0"/>
              </a:rPr>
              <a:t>4. Skills</a:t>
            </a:r>
            <a:endParaRPr lang="en-ID" sz="3200" b="1" dirty="0">
              <a:solidFill>
                <a:schemeClr val="bg1"/>
              </a:solidFill>
              <a:latin typeface="Kensington Test Compressed" pitchFamily="2" charset="0"/>
            </a:endParaRPr>
          </a:p>
        </p:txBody>
      </p:sp>
      <p:cxnSp>
        <p:nvCxnSpPr>
          <p:cNvPr id="36" name="Straight Connector 35">
            <a:extLst>
              <a:ext uri="{FF2B5EF4-FFF2-40B4-BE49-F238E27FC236}">
                <a16:creationId xmlns:a16="http://schemas.microsoft.com/office/drawing/2014/main" id="{5EC26FDE-E8CF-961C-8918-C16908187E57}"/>
              </a:ext>
            </a:extLst>
          </p:cNvPr>
          <p:cNvCxnSpPr/>
          <p:nvPr/>
        </p:nvCxnSpPr>
        <p:spPr>
          <a:xfrm>
            <a:off x="3237064"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E522B5E-2352-AFF4-9710-7E320E353004}"/>
              </a:ext>
            </a:extLst>
          </p:cNvPr>
          <p:cNvSpPr txBox="1"/>
          <p:nvPr/>
        </p:nvSpPr>
        <p:spPr>
          <a:xfrm>
            <a:off x="3607822" y="3167581"/>
            <a:ext cx="2339564" cy="1569660"/>
          </a:xfrm>
          <a:prstGeom prst="rect">
            <a:avLst/>
          </a:prstGeom>
          <a:noFill/>
        </p:spPr>
        <p:txBody>
          <a:bodyPr wrap="square" rtlCol="0">
            <a:spAutoFit/>
          </a:bodyPr>
          <a:lstStyle/>
          <a:p>
            <a:r>
              <a:rPr lang="en-US" sz="3200" b="1" dirty="0">
                <a:solidFill>
                  <a:schemeClr val="bg1"/>
                </a:solidFill>
                <a:latin typeface="Kensington Test Compressed" pitchFamily="2" charset="0"/>
              </a:rPr>
              <a:t>5. How to get involved and top tips</a:t>
            </a:r>
            <a:endParaRPr lang="en-ID" sz="3200" b="1" dirty="0">
              <a:solidFill>
                <a:schemeClr val="bg1"/>
              </a:solidFill>
              <a:latin typeface="Kensington Test Compressed" pitchFamily="2" charset="0"/>
            </a:endParaRPr>
          </a:p>
        </p:txBody>
      </p:sp>
      <p:sp>
        <p:nvSpPr>
          <p:cNvPr id="41" name="Oval 40">
            <a:extLst>
              <a:ext uri="{FF2B5EF4-FFF2-40B4-BE49-F238E27FC236}">
                <a16:creationId xmlns:a16="http://schemas.microsoft.com/office/drawing/2014/main" id="{67863735-02C4-9069-D62A-237FDF52333C}"/>
              </a:ext>
            </a:extLst>
          </p:cNvPr>
          <p:cNvSpPr/>
          <p:nvPr/>
        </p:nvSpPr>
        <p:spPr>
          <a:xfrm>
            <a:off x="3124194" y="833321"/>
            <a:ext cx="225739" cy="2257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2" name="Oval 41">
            <a:extLst>
              <a:ext uri="{FF2B5EF4-FFF2-40B4-BE49-F238E27FC236}">
                <a16:creationId xmlns:a16="http://schemas.microsoft.com/office/drawing/2014/main" id="{830C4203-6DF7-94E7-FAD2-67EEE1C66C4E}"/>
              </a:ext>
            </a:extLst>
          </p:cNvPr>
          <p:cNvSpPr/>
          <p:nvPr/>
        </p:nvSpPr>
        <p:spPr>
          <a:xfrm>
            <a:off x="3124194" y="2173194"/>
            <a:ext cx="225739" cy="2257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3" name="Oval 42">
            <a:extLst>
              <a:ext uri="{FF2B5EF4-FFF2-40B4-BE49-F238E27FC236}">
                <a16:creationId xmlns:a16="http://schemas.microsoft.com/office/drawing/2014/main" id="{7B57AF66-42DD-BBD7-0EC1-B4A2C9C59EA0}"/>
              </a:ext>
            </a:extLst>
          </p:cNvPr>
          <p:cNvSpPr/>
          <p:nvPr/>
        </p:nvSpPr>
        <p:spPr>
          <a:xfrm>
            <a:off x="3124194" y="3600252"/>
            <a:ext cx="225739" cy="2257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4" name="Oval 43">
            <a:extLst>
              <a:ext uri="{FF2B5EF4-FFF2-40B4-BE49-F238E27FC236}">
                <a16:creationId xmlns:a16="http://schemas.microsoft.com/office/drawing/2014/main" id="{BE9AD69D-D9A7-BEB4-6636-AAE4BED841F3}"/>
              </a:ext>
            </a:extLst>
          </p:cNvPr>
          <p:cNvSpPr/>
          <p:nvPr/>
        </p:nvSpPr>
        <p:spPr>
          <a:xfrm>
            <a:off x="3124194" y="5027310"/>
            <a:ext cx="225739" cy="2257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 name="Rectangle 1">
            <a:extLst>
              <a:ext uri="{FF2B5EF4-FFF2-40B4-BE49-F238E27FC236}">
                <a16:creationId xmlns:a16="http://schemas.microsoft.com/office/drawing/2014/main" id="{9CA4A773-7885-ECE7-54B7-6561B86527D5}"/>
              </a:ext>
            </a:extLst>
          </p:cNvPr>
          <p:cNvSpPr/>
          <p:nvPr/>
        </p:nvSpPr>
        <p:spPr>
          <a:xfrm>
            <a:off x="6096000" y="0"/>
            <a:ext cx="6096000" cy="69125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ACE02F5-4F48-8CA7-91D6-767A6A49B7CD}"/>
              </a:ext>
            </a:extLst>
          </p:cNvPr>
          <p:cNvSpPr txBox="1"/>
          <p:nvPr/>
        </p:nvSpPr>
        <p:spPr>
          <a:xfrm>
            <a:off x="6695122" y="445939"/>
            <a:ext cx="4897755" cy="774764"/>
          </a:xfrm>
          <a:prstGeom prst="rect">
            <a:avLst/>
          </a:prstGeom>
          <a:noFill/>
        </p:spPr>
        <p:txBody>
          <a:bodyPr wrap="square" rtlCol="0">
            <a:spAutoFit/>
          </a:bodyPr>
          <a:lstStyle>
            <a:defPPr>
              <a:defRPr lang="en-US"/>
            </a:defPPr>
            <a:lvl1pPr>
              <a:lnSpc>
                <a:spcPct val="80000"/>
              </a:lnSpc>
              <a:defRPr sz="4800">
                <a:latin typeface="+mj-lt"/>
              </a:defRPr>
            </a:lvl1pPr>
          </a:lstStyle>
          <a:p>
            <a:r>
              <a:rPr lang="en-US" sz="5400" b="1" dirty="0">
                <a:latin typeface="Kensington Test Compressed" pitchFamily="2" charset="0"/>
              </a:rPr>
              <a:t>What we’ll cover today</a:t>
            </a:r>
            <a:endParaRPr lang="en-ID" sz="5400" b="1" dirty="0">
              <a:latin typeface="Kensington Test Compressed" pitchFamily="2" charset="0"/>
            </a:endParaRPr>
          </a:p>
        </p:txBody>
      </p:sp>
      <p:sp>
        <p:nvSpPr>
          <p:cNvPr id="8" name="TextBox 7">
            <a:extLst>
              <a:ext uri="{FF2B5EF4-FFF2-40B4-BE49-F238E27FC236}">
                <a16:creationId xmlns:a16="http://schemas.microsoft.com/office/drawing/2014/main" id="{C322A474-6950-0760-16C6-F45D9A4C6509}"/>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sp>
        <p:nvSpPr>
          <p:cNvPr id="4" name="TextBox 3">
            <a:extLst>
              <a:ext uri="{FF2B5EF4-FFF2-40B4-BE49-F238E27FC236}">
                <a16:creationId xmlns:a16="http://schemas.microsoft.com/office/drawing/2014/main" id="{1AF8BD6E-F6A8-904C-9877-A9DE358D30E4}"/>
              </a:ext>
            </a:extLst>
          </p:cNvPr>
          <p:cNvSpPr txBox="1"/>
          <p:nvPr/>
        </p:nvSpPr>
        <p:spPr>
          <a:xfrm>
            <a:off x="6512384" y="1425388"/>
            <a:ext cx="5242744" cy="4524315"/>
          </a:xfrm>
          <a:prstGeom prst="rect">
            <a:avLst/>
          </a:prstGeom>
          <a:noFill/>
        </p:spPr>
        <p:txBody>
          <a:bodyPr wrap="square" lIns="91440" tIns="45720" rIns="91440" bIns="45720" rtlCol="0" anchor="t">
            <a:spAutoFit/>
          </a:bodyPr>
          <a:lstStyle/>
          <a:p>
            <a:r>
              <a:rPr lang="en-GB" dirty="0"/>
              <a:t>If you want to run a campaign in 26/27, we’d also recommend you attend: </a:t>
            </a:r>
          </a:p>
          <a:p>
            <a:endParaRPr lang="en-GB" dirty="0"/>
          </a:p>
          <a:p>
            <a:pPr marL="285750" indent="-285750">
              <a:buFont typeface="Arial" panose="020B0604020202020204" pitchFamily="34" charset="0"/>
              <a:buChar char="•"/>
            </a:pPr>
            <a:r>
              <a:rPr lang="en-GB"/>
              <a:t>Meet the Teams drop In.</a:t>
            </a:r>
          </a:p>
          <a:p>
            <a:pPr marL="285750" indent="-285750">
              <a:buFont typeface="Arial" panose="020B0604020202020204" pitchFamily="34" charset="0"/>
              <a:buChar char="•"/>
            </a:pPr>
            <a:r>
              <a:rPr lang="en-GB"/>
              <a:t>Accessible Social Media Workshop. </a:t>
            </a:r>
          </a:p>
          <a:p>
            <a:pPr marL="285750" indent="-285750">
              <a:buFont typeface="Arial" panose="020B0604020202020204" pitchFamily="34" charset="0"/>
              <a:buChar char="•"/>
            </a:pPr>
            <a:r>
              <a:rPr lang="en-GB"/>
              <a:t>Awards &amp; recognition.</a:t>
            </a:r>
          </a:p>
          <a:p>
            <a:pPr marL="285750" indent="-285750">
              <a:buFont typeface="Arial" panose="020B0604020202020204" pitchFamily="34" charset="0"/>
              <a:buChar char="•"/>
            </a:pPr>
            <a:r>
              <a:rPr lang="en-GB" dirty="0"/>
              <a:t>Intro to accessibility / Fundamentals to </a:t>
            </a:r>
            <a:r>
              <a:rPr lang="en-GB"/>
              <a:t>EDI.</a:t>
            </a:r>
          </a:p>
          <a:p>
            <a:pPr marL="285750" indent="-285750">
              <a:buFont typeface="Arial" panose="020B0604020202020204" pitchFamily="34" charset="0"/>
              <a:buChar char="•"/>
            </a:pPr>
            <a:r>
              <a:rPr lang="en-GB"/>
              <a:t>Understanding Your Members.</a:t>
            </a:r>
          </a:p>
          <a:p>
            <a:pPr marL="285750" indent="-285750">
              <a:buFont typeface="Arial" panose="020B0604020202020204" pitchFamily="34" charset="0"/>
              <a:buChar char="•"/>
            </a:pPr>
            <a:r>
              <a:rPr lang="en-GB" dirty="0"/>
              <a:t>And don’t forget, do refer to the Planning Your Campaign Narrative PDF. </a:t>
            </a:r>
          </a:p>
          <a:p>
            <a:endParaRPr lang="en-GB" dirty="0"/>
          </a:p>
          <a:p>
            <a:r>
              <a:rPr lang="en-GB" dirty="0"/>
              <a:t>For further information or if you wish to chat about running your own campaign, book a meeting with Fran Hailey by contacting </a:t>
            </a:r>
            <a:r>
              <a:rPr lang="en-GB" dirty="0">
                <a:hlinkClick r:id="rId2"/>
              </a:rPr>
              <a:t>Voice@su.rhul.ac.uk</a:t>
            </a:r>
            <a:r>
              <a:rPr lang="en-GB" dirty="0"/>
              <a:t> </a:t>
            </a:r>
          </a:p>
        </p:txBody>
      </p:sp>
    </p:spTree>
    <p:extLst>
      <p:ext uri="{BB962C8B-B14F-4D97-AF65-F5344CB8AC3E}">
        <p14:creationId xmlns:p14="http://schemas.microsoft.com/office/powerpoint/2010/main" val="1203848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224449" y="363998"/>
            <a:ext cx="12057588" cy="644472"/>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b="1" dirty="0">
                <a:latin typeface="Kensington Test Compressed" pitchFamily="2" charset="0"/>
              </a:rPr>
              <a:t>Accessibility by design on socials</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29B72566-FEA1-6DD1-1404-525F2369B18C}"/>
              </a:ext>
            </a:extLst>
          </p:cNvPr>
          <p:cNvSpPr txBox="1"/>
          <p:nvPr/>
        </p:nvSpPr>
        <p:spPr>
          <a:xfrm>
            <a:off x="107908" y="963477"/>
            <a:ext cx="11591033" cy="5355312"/>
          </a:xfrm>
          <a:prstGeom prst="rect">
            <a:avLst/>
          </a:prstGeom>
          <a:noFill/>
        </p:spPr>
        <p:txBody>
          <a:bodyPr wrap="square" lIns="91440" tIns="45720" rIns="91440" bIns="45720" rtlCol="0" anchor="t">
            <a:spAutoFit/>
          </a:bodyPr>
          <a:lstStyle/>
          <a:p>
            <a:r>
              <a:rPr lang="en-GB" b="1" dirty="0"/>
              <a:t>Colour </a:t>
            </a:r>
            <a:r>
              <a:rPr lang="en-GB" dirty="0"/>
              <a:t>People with limited vision need content to have enough contrast to read it. This means that the background colour and the colour of the text need to be clear and contrasting for it to be accessible for everyone.</a:t>
            </a:r>
          </a:p>
          <a:p>
            <a:endParaRPr lang="en-GB" dirty="0"/>
          </a:p>
          <a:p>
            <a:r>
              <a:rPr lang="en-GB" b="1" dirty="0"/>
              <a:t>When to use: </a:t>
            </a:r>
          </a:p>
          <a:p>
            <a:pPr marL="285750" indent="-285750">
              <a:buFont typeface="Arial" panose="020B0604020202020204" pitchFamily="34" charset="0"/>
              <a:buChar char="•"/>
            </a:pPr>
            <a:r>
              <a:rPr lang="en-GB" dirty="0"/>
              <a:t>Colour contrast requirements only apply to text and graphics that are essential for understanding the content or functionality.</a:t>
            </a:r>
          </a:p>
          <a:p>
            <a:pPr marL="285750" indent="-285750">
              <a:buFont typeface="Arial" panose="020B0604020202020204" pitchFamily="34" charset="0"/>
              <a:buChar char="•"/>
            </a:pPr>
            <a:r>
              <a:rPr lang="en-GB" dirty="0"/>
              <a:t>You don’t need to meet any colour contrast requirements for logos or incidental graphic elements - e.g. an emoji.</a:t>
            </a:r>
          </a:p>
          <a:p>
            <a:pPr marL="285750" indent="-285750">
              <a:buFont typeface="Arial" panose="020B0604020202020204" pitchFamily="34" charset="0"/>
              <a:buChar char="•"/>
            </a:pPr>
            <a:r>
              <a:rPr lang="en-GB" dirty="0"/>
              <a:t>Text that is part of a logo does not need to meet contrast requirements either.</a:t>
            </a:r>
          </a:p>
          <a:p>
            <a:pPr marL="285750" indent="-285750">
              <a:buFont typeface="Arial" panose="020B0604020202020204" pitchFamily="34" charset="0"/>
              <a:buChar char="•"/>
            </a:pPr>
            <a:r>
              <a:rPr lang="en-GB" dirty="0"/>
              <a:t>Tips: </a:t>
            </a:r>
          </a:p>
          <a:p>
            <a:pPr marL="285750" indent="-285750">
              <a:buFont typeface="Arial" panose="020B0604020202020204" pitchFamily="34" charset="0"/>
              <a:buChar char="•"/>
            </a:pPr>
            <a:r>
              <a:rPr lang="en-GB" dirty="0"/>
              <a:t>Try not to use pure black text on a pure white background. Try to temper the colours slightly. Pure black on white gives a stark contrast which can cause text to be blurred or move about for some people.</a:t>
            </a:r>
          </a:p>
          <a:p>
            <a:pPr marL="285750" indent="-285750">
              <a:buFont typeface="Arial" panose="020B0604020202020204" pitchFamily="34" charset="0"/>
              <a:buChar char="•"/>
            </a:pPr>
            <a:r>
              <a:rPr lang="en-GB" dirty="0"/>
              <a:t>If you want to put text over an image, simply add a solid background behind the text to a dark overlay to the image to make it more accessible.</a:t>
            </a:r>
          </a:p>
          <a:p>
            <a:pPr marL="285750" indent="-285750">
              <a:buFont typeface="Arial" panose="020B0604020202020204" pitchFamily="34" charset="0"/>
              <a:buChar char="•"/>
            </a:pPr>
            <a:r>
              <a:rPr lang="en-GB" dirty="0"/>
              <a:t>Don’t use colour alone to convey meaning - use icons, written content, and other visual elements to reinforce clear communication of content - e.g. someone may be red-green colour-blind so can't reliably make sense of information conveyed with colour alone.</a:t>
            </a:r>
          </a:p>
        </p:txBody>
      </p:sp>
    </p:spTree>
    <p:extLst>
      <p:ext uri="{BB962C8B-B14F-4D97-AF65-F5344CB8AC3E}">
        <p14:creationId xmlns:p14="http://schemas.microsoft.com/office/powerpoint/2010/main" val="132544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224449" y="363998"/>
            <a:ext cx="12057588" cy="644472"/>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b="1" dirty="0">
                <a:latin typeface="Kensington Test Compressed" pitchFamily="2" charset="0"/>
              </a:rPr>
              <a:t>Accessibility by design on socials</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29B72566-FEA1-6DD1-1404-525F2369B18C}"/>
              </a:ext>
            </a:extLst>
          </p:cNvPr>
          <p:cNvSpPr txBox="1"/>
          <p:nvPr/>
        </p:nvSpPr>
        <p:spPr>
          <a:xfrm>
            <a:off x="125838" y="1043792"/>
            <a:ext cx="11591033" cy="5355312"/>
          </a:xfrm>
          <a:prstGeom prst="rect">
            <a:avLst/>
          </a:prstGeom>
          <a:noFill/>
        </p:spPr>
        <p:txBody>
          <a:bodyPr wrap="square" lIns="91440" tIns="45720" rIns="91440" bIns="45720" rtlCol="0" anchor="t">
            <a:spAutoFit/>
          </a:bodyPr>
          <a:lstStyle/>
          <a:p>
            <a:r>
              <a:rPr lang="en-GB" b="1" dirty="0"/>
              <a:t>Font </a:t>
            </a:r>
          </a:p>
          <a:p>
            <a:endParaRPr lang="en-GB" dirty="0"/>
          </a:p>
          <a:p>
            <a:r>
              <a:rPr lang="en-GB" b="1" dirty="0"/>
              <a:t>Things to consider:</a:t>
            </a:r>
          </a:p>
          <a:p>
            <a:pPr marL="285750" indent="-285750">
              <a:buFont typeface="Arial" panose="020B0604020202020204" pitchFamily="34" charset="0"/>
              <a:buChar char="•"/>
            </a:pPr>
            <a:r>
              <a:rPr lang="en-GB" dirty="0"/>
              <a:t>Use a large enough font size in the body of your text so that people can comfortably read it - size 16 is suggested. </a:t>
            </a:r>
          </a:p>
          <a:p>
            <a:pPr marL="285750" indent="-285750">
              <a:buFont typeface="Arial" panose="020B0604020202020204" pitchFamily="34" charset="0"/>
              <a:buChar char="•"/>
            </a:pPr>
            <a:r>
              <a:rPr lang="en-GB"/>
              <a:t>Try to use sans-serif fonts as these lack the decorative feet (serifs) that can appear blurry on some screens.</a:t>
            </a:r>
            <a:endParaRPr lang="en-GB" dirty="0"/>
          </a:p>
          <a:p>
            <a:pPr marL="285750" indent="-285750">
              <a:buFont typeface="Arial" panose="020B0604020202020204" pitchFamily="34" charset="0"/>
              <a:buChar char="•"/>
            </a:pPr>
            <a:r>
              <a:rPr lang="en-GB" dirty="0"/>
              <a:t>Your chosen text performs well when it's big or small. </a:t>
            </a:r>
          </a:p>
          <a:p>
            <a:pPr marL="285750" indent="-285750">
              <a:buFont typeface="Arial" panose="020B0604020202020204" pitchFamily="34" charset="0"/>
              <a:buChar char="•"/>
            </a:pPr>
            <a:r>
              <a:rPr lang="en-GB" dirty="0"/>
              <a:t>Individual letterforms are distinct in shape, making sure that they can't be confused with other letters and are clear/easy to read.</a:t>
            </a:r>
          </a:p>
          <a:p>
            <a:pPr marL="285750" indent="-285750">
              <a:buFont typeface="Arial" panose="020B0604020202020204" pitchFamily="34" charset="0"/>
              <a:buChar char="•"/>
            </a:pPr>
            <a:r>
              <a:rPr lang="en-GB" dirty="0"/>
              <a:t>Make sure the line height, width and type size are all consistent and clear - lines that are too close together or massively spaced apart can decrease readability by making it harder for the eye to know where to return to when the line breaks. </a:t>
            </a:r>
          </a:p>
          <a:p>
            <a:pPr marL="285750" indent="-285750">
              <a:buFont typeface="Arial" panose="020B0604020202020204" pitchFamily="34" charset="0"/>
              <a:buChar char="•"/>
            </a:pPr>
            <a:r>
              <a:rPr lang="en-GB" dirty="0"/>
              <a:t>When using headers, try and make sure they are slightly different from the rest of the text by putting them in bold for example.</a:t>
            </a:r>
          </a:p>
          <a:p>
            <a:pPr marL="285750" indent="-285750">
              <a:buFont typeface="Arial" panose="020B0604020202020204" pitchFamily="34" charset="0"/>
              <a:buChar char="•"/>
            </a:pPr>
            <a:r>
              <a:rPr lang="en-GB" dirty="0"/>
              <a:t>Try and make sure that key information is discernible immediately.</a:t>
            </a:r>
          </a:p>
          <a:p>
            <a:pPr marL="285750" indent="-285750">
              <a:buFont typeface="Arial" panose="020B0604020202020204" pitchFamily="34" charset="0"/>
              <a:buChar char="•"/>
            </a:pPr>
            <a:r>
              <a:rPr lang="en-GB" dirty="0"/>
              <a:t>Design posters/social media posts minimally and intentionally so that the reader can get as much info as quickly as possible. Also, consider your required reading order to make sure your information flows and is easy to understand. </a:t>
            </a:r>
          </a:p>
        </p:txBody>
      </p:sp>
    </p:spTree>
    <p:extLst>
      <p:ext uri="{BB962C8B-B14F-4D97-AF65-F5344CB8AC3E}">
        <p14:creationId xmlns:p14="http://schemas.microsoft.com/office/powerpoint/2010/main" val="2634845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179236" y="399320"/>
            <a:ext cx="12057588" cy="644472"/>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b="1" dirty="0">
                <a:latin typeface="Kensington Test Compressed" pitchFamily="2" charset="0"/>
              </a:rPr>
              <a:t>Other tips on a digital accessibility </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5" name="TextBox 4">
            <a:extLst>
              <a:ext uri="{FF2B5EF4-FFF2-40B4-BE49-F238E27FC236}">
                <a16:creationId xmlns:a16="http://schemas.microsoft.com/office/drawing/2014/main" id="{C22AB981-B530-5B47-3114-516145E7C90D}"/>
              </a:ext>
            </a:extLst>
          </p:cNvPr>
          <p:cNvSpPr txBox="1"/>
          <p:nvPr/>
        </p:nvSpPr>
        <p:spPr>
          <a:xfrm>
            <a:off x="179236" y="1210235"/>
            <a:ext cx="11537635" cy="3139321"/>
          </a:xfrm>
          <a:prstGeom prst="rect">
            <a:avLst/>
          </a:prstGeom>
          <a:noFill/>
        </p:spPr>
        <p:txBody>
          <a:bodyPr wrap="square" lIns="91440" tIns="45720" rIns="91440" bIns="45720" rtlCol="0" anchor="t">
            <a:spAutoFit/>
          </a:bodyPr>
          <a:lstStyle/>
          <a:p>
            <a:r>
              <a:rPr lang="en-GB" dirty="0"/>
              <a:t>On Word there is an amazing feature that lets you check the accessibility of your document! </a:t>
            </a:r>
          </a:p>
          <a:p>
            <a:endParaRPr lang="en-GB" dirty="0"/>
          </a:p>
          <a:p>
            <a:r>
              <a:rPr lang="en-GB" dirty="0"/>
              <a:t>To use this, go onto a file, click inspect document, then click check accessibility, and it should tell you all the things that need to be changed to make it as accessible as possible!</a:t>
            </a:r>
          </a:p>
          <a:p>
            <a:endParaRPr lang="en-GB" dirty="0"/>
          </a:p>
          <a:p>
            <a:r>
              <a:rPr lang="en-GB" dirty="0"/>
              <a:t>Additionally, a Social Media Accessibility session is being held 15:10-15:40 in Bourne Lecture Theatre 2, and tomorrow 10:00-10:50 an Introduction to Accessibility sessions is being held in Moore </a:t>
            </a:r>
            <a:r>
              <a:rPr lang="en-GB"/>
              <a:t>Auditorium. Want to know more? Go check them out!</a:t>
            </a:r>
            <a:endParaRPr lang="en-GB" dirty="0"/>
          </a:p>
          <a:p>
            <a:endParaRPr lang="en-GB" dirty="0"/>
          </a:p>
          <a:p>
            <a:endParaRPr lang="en-GB" dirty="0"/>
          </a:p>
          <a:p>
            <a:r>
              <a:rPr lang="en-GB"/>
              <a:t>Is there anything you have experienced or done to improve accessibility at events?</a:t>
            </a:r>
          </a:p>
        </p:txBody>
      </p:sp>
    </p:spTree>
    <p:extLst>
      <p:ext uri="{BB962C8B-B14F-4D97-AF65-F5344CB8AC3E}">
        <p14:creationId xmlns:p14="http://schemas.microsoft.com/office/powerpoint/2010/main" val="1604310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5039292" y="2871507"/>
            <a:ext cx="2544850" cy="111498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8800" b="1" dirty="0">
                <a:latin typeface="Kensington Test Compressed" pitchFamily="2" charset="0"/>
              </a:rPr>
              <a:t>SKILLS</a:t>
            </a: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3288010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134412" y="363998"/>
            <a:ext cx="12057588" cy="644472"/>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b="1" dirty="0">
                <a:latin typeface="Kensington Test Compressed" pitchFamily="2" charset="0"/>
              </a:rPr>
              <a:t>What skills will you develop when you lead a campaign: </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EA881E12-FBBC-1A61-DC89-A24AB897E080}"/>
              </a:ext>
            </a:extLst>
          </p:cNvPr>
          <p:cNvSpPr txBox="1"/>
          <p:nvPr/>
        </p:nvSpPr>
        <p:spPr>
          <a:xfrm>
            <a:off x="224449" y="1124181"/>
            <a:ext cx="11223810" cy="4862870"/>
          </a:xfrm>
          <a:prstGeom prst="rect">
            <a:avLst/>
          </a:prstGeom>
          <a:noFill/>
        </p:spPr>
        <p:txBody>
          <a:bodyPr wrap="square" lIns="91440" tIns="45720" rIns="91440" bIns="45720" rtlCol="0" anchor="t">
            <a:spAutoFit/>
          </a:bodyPr>
          <a:lstStyle/>
          <a:p>
            <a:pPr marL="342900" lvl="0" indent="-342900">
              <a:spcBef>
                <a:spcPts val="1200"/>
              </a:spcBef>
              <a:spcAft>
                <a:spcPts val="800"/>
              </a:spcAft>
              <a:buFont typeface="Symbol" panose="05050102010706020507" pitchFamily="18" charset="2"/>
              <a:buChar char=""/>
            </a:pPr>
            <a:r>
              <a:rPr lang="en-GB" sz="1600">
                <a:effectLst/>
                <a:ea typeface="Calibri"/>
                <a:cs typeface="Arial"/>
              </a:rPr>
              <a:t>Diversity &amp; Inclusion</a:t>
            </a:r>
            <a:r>
              <a:rPr lang="en-GB" sz="1600">
                <a:ea typeface="Calibri"/>
                <a:cs typeface="Arial"/>
              </a:rPr>
              <a:t>.</a:t>
            </a:r>
            <a:endParaRPr lang="en-GB" sz="1600" dirty="0">
              <a:effectLst/>
              <a:ea typeface="Calibri" panose="020F0502020204030204" pitchFamily="34" charset="0"/>
              <a:cs typeface="Arial" panose="020B0604020202020204" pitchFamily="34" charset="0"/>
            </a:endParaRPr>
          </a:p>
          <a:p>
            <a:pPr marL="342900" lvl="0" indent="-342900">
              <a:spcBef>
                <a:spcPts val="1200"/>
              </a:spcBef>
              <a:spcAft>
                <a:spcPts val="800"/>
              </a:spcAft>
              <a:buFont typeface="Symbol" panose="05050102010706020507" pitchFamily="18" charset="2"/>
              <a:buChar char=""/>
            </a:pPr>
            <a:r>
              <a:rPr lang="en-GB" sz="1600">
                <a:effectLst/>
                <a:ea typeface="Calibri"/>
                <a:cs typeface="Arial"/>
              </a:rPr>
              <a:t>Student Engagement</a:t>
            </a:r>
            <a:r>
              <a:rPr lang="en-GB" sz="1600">
                <a:ea typeface="Calibri"/>
                <a:cs typeface="Arial"/>
              </a:rPr>
              <a:t>.</a:t>
            </a:r>
            <a:endParaRPr lang="en-GB" sz="1600">
              <a:effectLst/>
              <a:ea typeface="Calibri" panose="020F0502020204030204" pitchFamily="34" charset="0"/>
              <a:cs typeface="Arial" panose="020B0604020202020204" pitchFamily="34" charset="0"/>
            </a:endParaRPr>
          </a:p>
          <a:p>
            <a:pPr marL="342900" lvl="0" indent="-342900">
              <a:spcBef>
                <a:spcPts val="1200"/>
              </a:spcBef>
              <a:spcAft>
                <a:spcPts val="800"/>
              </a:spcAft>
              <a:buFont typeface="Symbol" panose="05050102010706020507" pitchFamily="18" charset="2"/>
              <a:buChar char=""/>
            </a:pPr>
            <a:r>
              <a:rPr lang="en-GB" sz="1600">
                <a:effectLst/>
                <a:ea typeface="Calibri"/>
                <a:cs typeface="Arial"/>
              </a:rPr>
              <a:t>Event Management</a:t>
            </a:r>
            <a:r>
              <a:rPr lang="en-GB" sz="1600">
                <a:ea typeface="Calibri"/>
                <a:cs typeface="Arial"/>
              </a:rPr>
              <a:t>.</a:t>
            </a:r>
            <a:endParaRPr lang="en-GB" sz="1600">
              <a:effectLst/>
              <a:ea typeface="Calibri" panose="020F0502020204030204" pitchFamily="34" charset="0"/>
              <a:cs typeface="Arial" panose="020B0604020202020204" pitchFamily="34" charset="0"/>
            </a:endParaRPr>
          </a:p>
          <a:p>
            <a:pPr marL="342900" lvl="0" indent="-342900">
              <a:spcBef>
                <a:spcPts val="1200"/>
              </a:spcBef>
              <a:spcAft>
                <a:spcPts val="800"/>
              </a:spcAft>
              <a:buFont typeface="Symbol" panose="05050102010706020507" pitchFamily="18" charset="2"/>
              <a:buChar char=""/>
            </a:pPr>
            <a:r>
              <a:rPr lang="en-GB" sz="1600">
                <a:effectLst/>
                <a:ea typeface="Calibri"/>
                <a:cs typeface="Arial"/>
              </a:rPr>
              <a:t>Crisis Management</a:t>
            </a:r>
            <a:r>
              <a:rPr lang="en-GB" sz="1600">
                <a:ea typeface="Calibri"/>
                <a:cs typeface="Arial"/>
              </a:rPr>
              <a:t>.</a:t>
            </a:r>
            <a:endParaRPr lang="en-GB" sz="1600">
              <a:effectLst/>
              <a:ea typeface="Calibri" panose="020F0502020204030204" pitchFamily="34" charset="0"/>
              <a:cs typeface="Arial" panose="020B0604020202020204" pitchFamily="34" charset="0"/>
            </a:endParaRPr>
          </a:p>
          <a:p>
            <a:pPr marL="342900" lvl="0" indent="-342900">
              <a:spcBef>
                <a:spcPts val="1200"/>
              </a:spcBef>
              <a:spcAft>
                <a:spcPts val="800"/>
              </a:spcAft>
              <a:buFont typeface="Symbol" panose="05050102010706020507" pitchFamily="18" charset="2"/>
              <a:buChar char=""/>
            </a:pPr>
            <a:r>
              <a:rPr lang="en-GB" sz="1600">
                <a:effectLst/>
                <a:ea typeface="Calibri"/>
                <a:cs typeface="Arial"/>
              </a:rPr>
              <a:t>Campaign Management</a:t>
            </a:r>
            <a:r>
              <a:rPr lang="en-GB" sz="1600">
                <a:ea typeface="Calibri"/>
                <a:cs typeface="Arial"/>
              </a:rPr>
              <a:t>.</a:t>
            </a:r>
            <a:endParaRPr lang="en-GB" sz="1600">
              <a:effectLst/>
              <a:ea typeface="Calibri" panose="020F0502020204030204" pitchFamily="34" charset="0"/>
              <a:cs typeface="Arial" panose="020B0604020202020204" pitchFamily="34" charset="0"/>
            </a:endParaRPr>
          </a:p>
          <a:p>
            <a:pPr marL="342900" lvl="0" indent="-342900">
              <a:spcBef>
                <a:spcPts val="1200"/>
              </a:spcBef>
              <a:spcAft>
                <a:spcPts val="800"/>
              </a:spcAft>
              <a:buFont typeface="Symbol" panose="05050102010706020507" pitchFamily="18" charset="2"/>
              <a:buChar char=""/>
            </a:pPr>
            <a:r>
              <a:rPr lang="en-GB" sz="1600">
                <a:effectLst/>
                <a:ea typeface="Calibri"/>
                <a:cs typeface="Arial"/>
              </a:rPr>
              <a:t>Collaborating with student groups &amp; staff (Stakeholder Management</a:t>
            </a:r>
            <a:r>
              <a:rPr lang="en-GB" sz="1600">
                <a:ea typeface="Calibri"/>
                <a:cs typeface="Arial"/>
              </a:rPr>
              <a:t>).</a:t>
            </a:r>
            <a:endParaRPr lang="en-GB" sz="1600">
              <a:effectLst/>
              <a:ea typeface="Calibri" panose="020F0502020204030204" pitchFamily="34" charset="0"/>
              <a:cs typeface="Arial" panose="020B0604020202020204" pitchFamily="34" charset="0"/>
            </a:endParaRPr>
          </a:p>
          <a:p>
            <a:pPr marL="342900" lvl="0" indent="-342900">
              <a:spcBef>
                <a:spcPts val="1200"/>
              </a:spcBef>
              <a:spcAft>
                <a:spcPts val="800"/>
              </a:spcAft>
              <a:buFont typeface="Symbol" panose="05050102010706020507" pitchFamily="18" charset="2"/>
              <a:buChar char=""/>
            </a:pPr>
            <a:r>
              <a:rPr lang="en-GB" sz="1600">
                <a:effectLst/>
                <a:ea typeface="Calibri"/>
                <a:cs typeface="Arial"/>
              </a:rPr>
              <a:t>Community Outreach</a:t>
            </a:r>
            <a:r>
              <a:rPr lang="en-GB" sz="1600">
                <a:ea typeface="Calibri"/>
                <a:cs typeface="Arial"/>
              </a:rPr>
              <a:t>.</a:t>
            </a:r>
            <a:endParaRPr lang="en-GB" sz="1600">
              <a:effectLst/>
              <a:ea typeface="Calibri" panose="020F0502020204030204" pitchFamily="34" charset="0"/>
              <a:cs typeface="Arial" panose="020B0604020202020204" pitchFamily="34" charset="0"/>
            </a:endParaRPr>
          </a:p>
          <a:p>
            <a:pPr marL="342900" lvl="0" indent="-342900">
              <a:spcBef>
                <a:spcPts val="1200"/>
              </a:spcBef>
              <a:spcAft>
                <a:spcPts val="800"/>
              </a:spcAft>
              <a:buFont typeface="Symbol" panose="05050102010706020507" pitchFamily="18" charset="2"/>
              <a:buChar char=""/>
            </a:pPr>
            <a:r>
              <a:rPr lang="en-GB" sz="1600">
                <a:effectLst/>
                <a:ea typeface="Calibri"/>
                <a:cs typeface="Arial"/>
              </a:rPr>
              <a:t>Project Management</a:t>
            </a:r>
            <a:r>
              <a:rPr lang="en-GB" sz="1600">
                <a:ea typeface="Calibri"/>
                <a:cs typeface="Arial"/>
              </a:rPr>
              <a:t>.</a:t>
            </a:r>
            <a:endParaRPr lang="en-GB" sz="1600">
              <a:effectLst/>
              <a:ea typeface="Calibri" panose="020F0502020204030204" pitchFamily="34" charset="0"/>
              <a:cs typeface="Arial" panose="020B0604020202020204" pitchFamily="34" charset="0"/>
            </a:endParaRPr>
          </a:p>
          <a:p>
            <a:pPr marL="342900" lvl="0" indent="-342900">
              <a:spcBef>
                <a:spcPts val="1200"/>
              </a:spcBef>
              <a:spcAft>
                <a:spcPts val="800"/>
              </a:spcAft>
              <a:buFont typeface="Symbol" panose="05050102010706020507" pitchFamily="18" charset="2"/>
              <a:buChar char=""/>
            </a:pPr>
            <a:r>
              <a:rPr lang="en-GB" sz="1600">
                <a:effectLst/>
                <a:ea typeface="Calibri"/>
                <a:cs typeface="Arial"/>
              </a:rPr>
              <a:t>Signposting &amp; Promotion of relevant schemes</a:t>
            </a:r>
            <a:r>
              <a:rPr lang="en-GB" sz="1600">
                <a:ea typeface="Calibri"/>
                <a:cs typeface="Arial"/>
              </a:rPr>
              <a:t>.</a:t>
            </a:r>
            <a:endParaRPr lang="en-GB" sz="1600">
              <a:effectLst/>
              <a:ea typeface="Calibri" panose="020F0502020204030204" pitchFamily="34" charset="0"/>
              <a:cs typeface="Arial" panose="020B0604020202020204" pitchFamily="34" charset="0"/>
            </a:endParaRPr>
          </a:p>
          <a:p>
            <a:pPr marL="342900" lvl="0" indent="-342900">
              <a:spcBef>
                <a:spcPts val="1200"/>
              </a:spcBef>
              <a:spcAft>
                <a:spcPts val="800"/>
              </a:spcAft>
              <a:buFont typeface="Symbol" panose="05050102010706020507" pitchFamily="18" charset="2"/>
              <a:buChar char=""/>
            </a:pPr>
            <a:r>
              <a:rPr lang="en-GB" sz="1600">
                <a:effectLst/>
                <a:ea typeface="Calibri"/>
                <a:cs typeface="Arial"/>
              </a:rPr>
              <a:t>Student Representation</a:t>
            </a:r>
            <a:r>
              <a:rPr lang="en-GB" sz="1600">
                <a:ea typeface="Calibri"/>
                <a:cs typeface="Arial"/>
              </a:rPr>
              <a:t>.</a:t>
            </a:r>
            <a:endParaRPr lang="en-GB" sz="16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687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2364925" y="2397531"/>
            <a:ext cx="8149357" cy="2062937"/>
          </a:xfrm>
          <a:prstGeom prst="rect">
            <a:avLst/>
          </a:prstGeom>
          <a:noFill/>
        </p:spPr>
        <p:txBody>
          <a:bodyPr wrap="square" rtlCol="0">
            <a:spAutoFit/>
          </a:bodyPr>
          <a:lstStyle>
            <a:defPPr>
              <a:defRPr lang="en-US"/>
            </a:defPPr>
            <a:lvl1pPr>
              <a:lnSpc>
                <a:spcPct val="80000"/>
              </a:lnSpc>
              <a:defRPr sz="4800">
                <a:latin typeface="+mj-lt"/>
              </a:defRPr>
            </a:lvl1pPr>
          </a:lstStyle>
          <a:p>
            <a:pPr algn="ctr">
              <a:lnSpc>
                <a:spcPct val="70000"/>
              </a:lnSpc>
            </a:pPr>
            <a:r>
              <a:rPr lang="en-ID" sz="8800" b="1" dirty="0">
                <a:latin typeface="Kensington Test Compressed" pitchFamily="2" charset="0"/>
              </a:rPr>
              <a:t>HOW TO GET INVOLVED AND TOP TIPS+ </a:t>
            </a: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3126956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134412" y="363998"/>
            <a:ext cx="12057588" cy="644472"/>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ID" b="1" dirty="0">
                <a:latin typeface="Kensington Test Compressed"/>
              </a:rPr>
              <a:t>If you’re a student or student group, how do you get involved?  </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5" name="TextBox 4">
            <a:extLst>
              <a:ext uri="{FF2B5EF4-FFF2-40B4-BE49-F238E27FC236}">
                <a16:creationId xmlns:a16="http://schemas.microsoft.com/office/drawing/2014/main" id="{13951E1A-2925-CD75-CC87-753A3490E486}"/>
              </a:ext>
            </a:extLst>
          </p:cNvPr>
          <p:cNvSpPr txBox="1"/>
          <p:nvPr/>
        </p:nvSpPr>
        <p:spPr>
          <a:xfrm>
            <a:off x="134412" y="1008470"/>
            <a:ext cx="11465859" cy="4801314"/>
          </a:xfrm>
          <a:prstGeom prst="rect">
            <a:avLst/>
          </a:prstGeom>
          <a:noFill/>
        </p:spPr>
        <p:txBody>
          <a:bodyPr wrap="square" lIns="91440" tIns="45720" rIns="91440" bIns="45720" rtlCol="0" anchor="t">
            <a:spAutoFit/>
          </a:bodyPr>
          <a:lstStyle/>
          <a:p>
            <a:r>
              <a:rPr lang="en-GB" dirty="0"/>
              <a:t>Leading a campaign is open (and encouraged) to all Students and Student Communities and the SU is here to support campaigns including funding, promotion and additional support.  </a:t>
            </a:r>
          </a:p>
          <a:p>
            <a:endParaRPr lang="en-GB" dirty="0"/>
          </a:p>
          <a:p>
            <a:r>
              <a:rPr lang="en-GB" dirty="0"/>
              <a:t>The Campaigns Hub on the RHSU website has everything you need to know about running a </a:t>
            </a:r>
            <a:r>
              <a:rPr lang="en-GB"/>
              <a:t>successful campaign, how to get started and</a:t>
            </a:r>
            <a:r>
              <a:rPr lang="en-GB" dirty="0"/>
              <a:t> the Campaign Proposal form. </a:t>
            </a:r>
          </a:p>
          <a:p>
            <a:endParaRPr lang="en-GB" dirty="0"/>
          </a:p>
          <a:p>
            <a:r>
              <a:rPr lang="en-GB"/>
              <a:t>The proposal will ask what type of campaign, budget, campaign aims and other questions like how does the campaign meet the values of RHSU. </a:t>
            </a:r>
          </a:p>
          <a:p>
            <a:endParaRPr lang="en-GB" dirty="0"/>
          </a:p>
          <a:p>
            <a:r>
              <a:rPr lang="en-GB" dirty="0"/>
              <a:t>Fran then reviews the campaign proposal and contacts the campaign lead to organise a meeting to kick off the campaign!  </a:t>
            </a:r>
          </a:p>
          <a:p>
            <a:endParaRPr lang="en-GB" dirty="0"/>
          </a:p>
          <a:p>
            <a:r>
              <a:rPr lang="en-GB" dirty="0"/>
              <a:t>Or contact </a:t>
            </a:r>
            <a:r>
              <a:rPr lang="en-GB" dirty="0">
                <a:hlinkClick r:id="rId3"/>
              </a:rPr>
              <a:t>Voice@su.rhul.ac.uk</a:t>
            </a:r>
            <a:r>
              <a:rPr lang="en-GB" dirty="0"/>
              <a:t> if you already have an idea and let’s get started! </a:t>
            </a:r>
          </a:p>
          <a:p>
            <a:endParaRPr lang="en-GB" dirty="0"/>
          </a:p>
          <a:p>
            <a:r>
              <a:rPr lang="en-GB" dirty="0"/>
              <a:t>*Community Officers are also expected to use the form for campaigns outside of their expected activity or can utilise 121’s to submit a campaign proposal. Fran will be in contact if a Community Officer is expected to be involved a particular campaign like a History Month. </a:t>
            </a:r>
          </a:p>
        </p:txBody>
      </p:sp>
    </p:spTree>
    <p:extLst>
      <p:ext uri="{BB962C8B-B14F-4D97-AF65-F5344CB8AC3E}">
        <p14:creationId xmlns:p14="http://schemas.microsoft.com/office/powerpoint/2010/main" val="2728834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134412" y="363998"/>
            <a:ext cx="12057588" cy="644472"/>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b="1" dirty="0">
                <a:latin typeface="Kensington Test Compressed" pitchFamily="2" charset="0"/>
              </a:rPr>
              <a:t>Staff Support</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8901E9AF-017D-F4FC-9BA1-3534051158CA}"/>
              </a:ext>
            </a:extLst>
          </p:cNvPr>
          <p:cNvSpPr txBox="1"/>
          <p:nvPr/>
        </p:nvSpPr>
        <p:spPr>
          <a:xfrm>
            <a:off x="134413" y="1244009"/>
            <a:ext cx="11827216" cy="4801314"/>
          </a:xfrm>
          <a:prstGeom prst="rect">
            <a:avLst/>
          </a:prstGeom>
          <a:noFill/>
        </p:spPr>
        <p:txBody>
          <a:bodyPr wrap="square" rtlCol="0">
            <a:spAutoFit/>
          </a:bodyPr>
          <a:lstStyle/>
          <a:p>
            <a:r>
              <a:rPr lang="en-GB" dirty="0"/>
              <a:t>RHSU Staff are here to support you on your campaign journey. </a:t>
            </a:r>
          </a:p>
          <a:p>
            <a:endParaRPr lang="en-GB" dirty="0"/>
          </a:p>
          <a:p>
            <a:r>
              <a:rPr lang="en-GB" dirty="0"/>
              <a:t>Fran is responsible for admin including space bookings, creating campaign pages and the overall coordination of  campaigns (big win for you) but you lead and decide everything else!! </a:t>
            </a:r>
          </a:p>
          <a:p>
            <a:r>
              <a:rPr lang="en-GB" dirty="0"/>
              <a:t>Fran is supported by a Campaigns Assistant who will create risk assessments, add events to the website and complete any ad hoc admin. </a:t>
            </a:r>
          </a:p>
          <a:p>
            <a:endParaRPr lang="en-GB" dirty="0"/>
          </a:p>
          <a:p>
            <a:endParaRPr lang="en-GB" dirty="0"/>
          </a:p>
          <a:p>
            <a:r>
              <a:rPr lang="en-GB" dirty="0"/>
              <a:t>Fran Hailey – </a:t>
            </a:r>
            <a:r>
              <a:rPr lang="en-GB" dirty="0">
                <a:hlinkClick r:id="rId3"/>
              </a:rPr>
              <a:t>Francesca.haileyu@su.rhul.ac.uk</a:t>
            </a:r>
            <a:r>
              <a:rPr lang="en-GB" dirty="0"/>
              <a:t> </a:t>
            </a:r>
          </a:p>
          <a:p>
            <a:endParaRPr lang="en-GB" dirty="0"/>
          </a:p>
          <a:p>
            <a:r>
              <a:rPr lang="en-GB" dirty="0"/>
              <a:t>VP Wellbeing &amp; Diversity – </a:t>
            </a:r>
            <a:r>
              <a:rPr lang="en-GB" dirty="0">
                <a:hlinkClick r:id="rId4"/>
              </a:rPr>
              <a:t>VPWellbeingDiversity@su.rhul.ac.uk</a:t>
            </a:r>
            <a:r>
              <a:rPr lang="en-GB" dirty="0"/>
              <a:t> </a:t>
            </a:r>
          </a:p>
          <a:p>
            <a:endParaRPr lang="en-GB" dirty="0"/>
          </a:p>
          <a:p>
            <a:r>
              <a:rPr lang="en-GB" dirty="0"/>
              <a:t>Student Voice – </a:t>
            </a:r>
            <a:r>
              <a:rPr lang="en-GB" dirty="0">
                <a:hlinkClick r:id="rId5"/>
              </a:rPr>
              <a:t>Voice@su.rhul.ac.uk</a:t>
            </a:r>
            <a:r>
              <a:rPr lang="en-GB" dirty="0"/>
              <a:t> </a:t>
            </a:r>
          </a:p>
          <a:p>
            <a:endParaRPr lang="en-GB" dirty="0"/>
          </a:p>
          <a:p>
            <a:endParaRPr lang="en-GB" dirty="0"/>
          </a:p>
          <a:p>
            <a:r>
              <a:rPr lang="en-GB" dirty="0"/>
              <a:t>Community Officers will receive support in their 121’s with Fran and can always email Fran or the Voice Team for additional meetings or support. </a:t>
            </a:r>
          </a:p>
        </p:txBody>
      </p:sp>
    </p:spTree>
    <p:extLst>
      <p:ext uri="{BB962C8B-B14F-4D97-AF65-F5344CB8AC3E}">
        <p14:creationId xmlns:p14="http://schemas.microsoft.com/office/powerpoint/2010/main" val="3029492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67206" y="266340"/>
            <a:ext cx="12057588" cy="644472"/>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ID" b="1">
                <a:latin typeface="Kensington Test Compressed"/>
              </a:rPr>
              <a:t>Our top tips for campaigning from our Campaign's Assistant, Poppy</a:t>
            </a:r>
            <a:endParaRPr lang="en-ID" b="1" dirty="0">
              <a:latin typeface="Kensington Test Compressed" pitchFamily="2" charset="0"/>
            </a:endParaRP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EA881E12-FBBC-1A61-DC89-A24AB897E080}"/>
              </a:ext>
            </a:extLst>
          </p:cNvPr>
          <p:cNvSpPr txBox="1"/>
          <p:nvPr/>
        </p:nvSpPr>
        <p:spPr>
          <a:xfrm>
            <a:off x="139513" y="910812"/>
            <a:ext cx="11460815" cy="5329792"/>
          </a:xfrm>
          <a:prstGeom prst="rect">
            <a:avLst/>
          </a:prstGeom>
          <a:noFill/>
        </p:spPr>
        <p:txBody>
          <a:bodyPr wrap="square" lIns="91440" tIns="45720" rIns="91440" bIns="45720" rtlCol="0" anchor="t">
            <a:spAutoFit/>
          </a:bodyPr>
          <a:lstStyle/>
          <a:p>
            <a:pPr marL="342900" indent="-342900">
              <a:lnSpc>
                <a:spcPct val="130000"/>
              </a:lnSpc>
              <a:buFont typeface="Arial" panose="020B0604020202020204" pitchFamily="34" charset="0"/>
              <a:buChar char="•"/>
            </a:pPr>
            <a:r>
              <a:rPr lang="en-US" sz="2400"/>
              <a:t>Take time to plan – think short and long term.</a:t>
            </a:r>
            <a:endParaRPr lang="en-US" sz="2400" dirty="0"/>
          </a:p>
          <a:p>
            <a:pPr marL="342900" indent="-342900">
              <a:lnSpc>
                <a:spcPct val="130000"/>
              </a:lnSpc>
              <a:buFont typeface="Arial" panose="020B0604020202020204" pitchFamily="34" charset="0"/>
              <a:buChar char="•"/>
            </a:pPr>
            <a:r>
              <a:rPr lang="en-US" sz="2400"/>
              <a:t>Think about your campaign team.</a:t>
            </a:r>
            <a:endParaRPr lang="en-US" sz="2400" dirty="0"/>
          </a:p>
          <a:p>
            <a:pPr marL="342900" indent="-342900">
              <a:lnSpc>
                <a:spcPct val="130000"/>
              </a:lnSpc>
              <a:buFont typeface="Arial" panose="020B0604020202020204" pitchFamily="34" charset="0"/>
              <a:buChar char="•"/>
            </a:pPr>
            <a:r>
              <a:rPr lang="en-US" sz="2400"/>
              <a:t>Use different methods to engage your community. </a:t>
            </a:r>
            <a:endParaRPr lang="en-US" sz="2400" dirty="0"/>
          </a:p>
          <a:p>
            <a:pPr marL="342900" indent="-342900">
              <a:lnSpc>
                <a:spcPct val="130000"/>
              </a:lnSpc>
              <a:buFont typeface="Arial" panose="020B0604020202020204" pitchFamily="34" charset="0"/>
              <a:buChar char="•"/>
            </a:pPr>
            <a:r>
              <a:rPr lang="en-US" sz="2400"/>
              <a:t>Be unique with your events – the RHSU values include Brave after all!</a:t>
            </a:r>
            <a:endParaRPr lang="en-US" sz="2400" dirty="0"/>
          </a:p>
          <a:p>
            <a:pPr marL="342900" indent="-342900">
              <a:lnSpc>
                <a:spcPct val="130000"/>
              </a:lnSpc>
              <a:buFont typeface="Arial" panose="020B0604020202020204" pitchFamily="34" charset="0"/>
              <a:buChar char="•"/>
            </a:pPr>
            <a:r>
              <a:rPr lang="en-US" sz="2400" dirty="0"/>
              <a:t>Consider accessibil</a:t>
            </a:r>
            <a:r>
              <a:rPr lang="en-US" sz="2400"/>
              <a:t>ity.</a:t>
            </a:r>
            <a:endParaRPr lang="en-US" sz="2400" dirty="0"/>
          </a:p>
          <a:p>
            <a:pPr marL="342900" indent="-342900">
              <a:lnSpc>
                <a:spcPct val="130000"/>
              </a:lnSpc>
              <a:buFont typeface="Arial" panose="020B0604020202020204" pitchFamily="34" charset="0"/>
              <a:buChar char="•"/>
            </a:pPr>
            <a:r>
              <a:rPr lang="en-US" sz="2400"/>
              <a:t>Schedule your time.</a:t>
            </a:r>
            <a:endParaRPr lang="en-US" sz="2400" dirty="0"/>
          </a:p>
          <a:p>
            <a:pPr marL="342900" indent="-342900">
              <a:lnSpc>
                <a:spcPct val="130000"/>
              </a:lnSpc>
              <a:buFont typeface="Arial" panose="020B0604020202020204" pitchFamily="34" charset="0"/>
              <a:buChar char="•"/>
            </a:pPr>
            <a:r>
              <a:rPr lang="en-US" sz="2400" dirty="0" err="1"/>
              <a:t>Utilise</a:t>
            </a:r>
            <a:r>
              <a:rPr lang="en-US" sz="2400" dirty="0"/>
              <a:t> the support from the SU.</a:t>
            </a:r>
          </a:p>
          <a:p>
            <a:pPr marL="342900" indent="-342900">
              <a:lnSpc>
                <a:spcPct val="130000"/>
              </a:lnSpc>
              <a:buFont typeface="Arial" panose="020B0604020202020204" pitchFamily="34" charset="0"/>
              <a:buChar char="•"/>
            </a:pPr>
            <a:r>
              <a:rPr lang="en-US" sz="2400"/>
              <a:t>Celebrate small wins.</a:t>
            </a:r>
          </a:p>
          <a:p>
            <a:pPr marL="342900" indent="-342900">
              <a:lnSpc>
                <a:spcPct val="130000"/>
              </a:lnSpc>
              <a:buFont typeface="Arial" panose="020B0604020202020204" pitchFamily="34" charset="0"/>
              <a:buChar char="•"/>
            </a:pPr>
            <a:r>
              <a:rPr lang="en-US" sz="2400" dirty="0"/>
              <a:t>Collaborate with other student communities – Community Officers, </a:t>
            </a:r>
            <a:r>
              <a:rPr lang="en-US" sz="2400"/>
              <a:t>School Reps or Student Groups. </a:t>
            </a:r>
          </a:p>
          <a:p>
            <a:pPr marL="342900" indent="-342900">
              <a:lnSpc>
                <a:spcPct val="130000"/>
              </a:lnSpc>
              <a:buFont typeface="Arial" panose="020B0604020202020204" pitchFamily="34" charset="0"/>
              <a:buChar char="•"/>
            </a:pPr>
            <a:r>
              <a:rPr lang="en-US" sz="2400"/>
              <a:t>Remember to take breaks and put yourself and your needs first.  </a:t>
            </a:r>
          </a:p>
        </p:txBody>
      </p:sp>
    </p:spTree>
    <p:extLst>
      <p:ext uri="{BB962C8B-B14F-4D97-AF65-F5344CB8AC3E}">
        <p14:creationId xmlns:p14="http://schemas.microsoft.com/office/powerpoint/2010/main" val="3907200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4357975" y="2517122"/>
            <a:ext cx="6268149" cy="1114985"/>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ID" sz="8800" b="1">
                <a:latin typeface="Kensington Test Compressed"/>
              </a:rPr>
              <a:t>QUESTIONS?</a:t>
            </a:r>
            <a:endParaRPr lang="en-ID" sz="8800" b="1" dirty="0">
              <a:latin typeface="Kensington Test Compressed" pitchFamily="2" charset="0"/>
            </a:endParaRP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131977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2699138" y="2469620"/>
            <a:ext cx="7153275" cy="111498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8800" b="1" dirty="0">
                <a:latin typeface="Kensington Test Compressed" pitchFamily="2" charset="0"/>
              </a:rPr>
              <a:t>WHAT IS A CAMPAIGN</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1649076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4357975" y="2517122"/>
            <a:ext cx="6268149" cy="111498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US" sz="8800" b="1" dirty="0">
                <a:latin typeface="Kensington Test Compressed" pitchFamily="2" charset="0"/>
              </a:rPr>
              <a:t>THANK YOU</a:t>
            </a:r>
            <a:endParaRPr lang="en-ID" sz="8800" b="1" dirty="0">
              <a:latin typeface="Kensington Test Compressed" pitchFamily="2" charset="0"/>
            </a:endParaRP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3343317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4E630-E456-A564-69E0-F5D2906588F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A6EE476-1FF8-7043-4B5B-8EAB489AA729}"/>
              </a:ext>
            </a:extLst>
          </p:cNvPr>
          <p:cNvSpPr txBox="1"/>
          <p:nvPr/>
        </p:nvSpPr>
        <p:spPr>
          <a:xfrm>
            <a:off x="225068" y="328277"/>
            <a:ext cx="10876422" cy="782202"/>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r>
              <a:rPr lang="en-ID" sz="5400" b="1">
                <a:latin typeface="Kensington Test Compressed"/>
              </a:rPr>
              <a:t>Equality and Diversity Monitoring Form 2026/27</a:t>
            </a:r>
            <a:endParaRPr lang="en-ID" sz="6000" b="1" dirty="0">
              <a:latin typeface="Kensington Test Compressed"/>
            </a:endParaRPr>
          </a:p>
        </p:txBody>
      </p:sp>
      <p:pic>
        <p:nvPicPr>
          <p:cNvPr id="5" name="Picture 4">
            <a:extLst>
              <a:ext uri="{FF2B5EF4-FFF2-40B4-BE49-F238E27FC236}">
                <a16:creationId xmlns:a16="http://schemas.microsoft.com/office/drawing/2014/main" id="{7D7BFEE4-2464-A4F1-E578-E0C84AEA36F1}"/>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17F4FCD3-3F6E-30A2-6778-DBB634C93D36}"/>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6" name="Picture 5" descr="A qr code on a blue background&#10;&#10;AI-generated content may be incorrect.">
            <a:extLst>
              <a:ext uri="{FF2B5EF4-FFF2-40B4-BE49-F238E27FC236}">
                <a16:creationId xmlns:a16="http://schemas.microsoft.com/office/drawing/2014/main" id="{193B2D1A-1AA0-BD29-9622-806E2F5B1D59}"/>
              </a:ext>
            </a:extLst>
          </p:cNvPr>
          <p:cNvPicPr>
            <a:picLocks noChangeAspect="1"/>
          </p:cNvPicPr>
          <p:nvPr/>
        </p:nvPicPr>
        <p:blipFill>
          <a:blip r:embed="rId3"/>
          <a:srcRect l="21821" t="32798" r="21017" b="11052"/>
          <a:stretch>
            <a:fillRect/>
          </a:stretch>
        </p:blipFill>
        <p:spPr>
          <a:xfrm>
            <a:off x="3878856" y="1716795"/>
            <a:ext cx="3920171" cy="3850767"/>
          </a:xfrm>
          <a:prstGeom prst="rect">
            <a:avLst/>
          </a:prstGeom>
        </p:spPr>
      </p:pic>
    </p:spTree>
    <p:extLst>
      <p:ext uri="{BB962C8B-B14F-4D97-AF65-F5344CB8AC3E}">
        <p14:creationId xmlns:p14="http://schemas.microsoft.com/office/powerpoint/2010/main" val="257577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98611" y="303053"/>
            <a:ext cx="11421035" cy="1435906"/>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US" sz="6000" b="1" dirty="0">
                <a:latin typeface="Kensington Test Compressed"/>
              </a:rPr>
              <a:t>What is a campaign - Lobbying campaign vs </a:t>
            </a:r>
            <a:r>
              <a:rPr lang="en-US" sz="6000" b="1">
                <a:latin typeface="Kensington Test Compressed"/>
              </a:rPr>
              <a:t>awareness campaign.  </a:t>
            </a:r>
            <a:endParaRPr lang="en-ID" sz="6000" b="1">
              <a:latin typeface="Kensington Test Compressed"/>
            </a:endParaRP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EA881E12-FBBC-1A61-DC89-A24AB897E080}"/>
              </a:ext>
            </a:extLst>
          </p:cNvPr>
          <p:cNvSpPr txBox="1"/>
          <p:nvPr/>
        </p:nvSpPr>
        <p:spPr>
          <a:xfrm>
            <a:off x="98611" y="1623684"/>
            <a:ext cx="11994778" cy="433965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000"/>
              <a:t>The way in which we can create change in the world and the coordination of people and resources aimed at changing a behaviour. </a:t>
            </a:r>
            <a:endParaRPr lang="en-US"/>
          </a:p>
          <a:p>
            <a:pPr marL="342900" indent="-342900">
              <a:buFont typeface="Arial" panose="020B0604020202020204" pitchFamily="34" charset="0"/>
              <a:buChar char="•"/>
            </a:pPr>
            <a:r>
              <a:rPr lang="en-GB" sz="2000" dirty="0"/>
              <a:t>Campaigns can either be to lobby or raise awareness via:</a:t>
            </a:r>
          </a:p>
          <a:p>
            <a:endParaRPr lang="en-GB" sz="2000" dirty="0"/>
          </a:p>
          <a:p>
            <a:pPr marL="742950" lvl="1" indent="-285750">
              <a:buFont typeface="Arial" panose="020B0604020202020204" pitchFamily="34" charset="0"/>
              <a:buChar char="•"/>
            </a:pPr>
            <a:r>
              <a:rPr lang="en-GB" sz="1600"/>
              <a:t>Petitions.</a:t>
            </a:r>
          </a:p>
          <a:p>
            <a:pPr marL="742950" lvl="1" indent="-285750">
              <a:buFont typeface="Arial" panose="020B0604020202020204" pitchFamily="34" charset="0"/>
              <a:buChar char="•"/>
            </a:pPr>
            <a:r>
              <a:rPr lang="en-GB" sz="1600"/>
              <a:t>Lobbying.</a:t>
            </a:r>
          </a:p>
          <a:p>
            <a:pPr marL="742950" lvl="1" indent="-285750">
              <a:buFont typeface="Arial" panose="020B0604020202020204" pitchFamily="34" charset="0"/>
              <a:buChar char="•"/>
            </a:pPr>
            <a:r>
              <a:rPr lang="en-GB" sz="1600"/>
              <a:t>Demonstrations.</a:t>
            </a:r>
          </a:p>
          <a:p>
            <a:pPr marL="742950" lvl="1" indent="-285750">
              <a:buFont typeface="Arial" panose="020B0604020202020204" pitchFamily="34" charset="0"/>
              <a:buChar char="•"/>
            </a:pPr>
            <a:r>
              <a:rPr lang="en-GB" sz="1600"/>
              <a:t>Letter writing.</a:t>
            </a:r>
          </a:p>
          <a:p>
            <a:pPr marL="742950" lvl="1" indent="-285750">
              <a:buFont typeface="Arial" panose="020B0604020202020204" pitchFamily="34" charset="0"/>
              <a:buChar char="•"/>
            </a:pPr>
            <a:r>
              <a:rPr lang="en-GB" sz="1600"/>
              <a:t>Social media. </a:t>
            </a:r>
          </a:p>
          <a:p>
            <a:pPr lvl="1"/>
            <a:endParaRPr lang="en-GB" sz="1600" dirty="0"/>
          </a:p>
          <a:p>
            <a:pPr marL="342900" indent="-342900">
              <a:buFont typeface="Arial" panose="020B0604020202020204" pitchFamily="34" charset="0"/>
              <a:buChar char="•"/>
            </a:pPr>
            <a:r>
              <a:rPr lang="en-GB" sz="2000" dirty="0"/>
              <a:t>To establish which method to take, it depends on whether the campaign’s aim is to raise awareness or lobby. Lobbying campaigns are often harder to plan as they require more strategy of delivery. Example of a Lobbying campaign is Olivia’s, </a:t>
            </a:r>
            <a:r>
              <a:rPr lang="en-GB" sz="2000" dirty="0">
                <a:hlinkClick r:id="rId3"/>
              </a:rPr>
              <a:t>Women’s Only Hours. </a:t>
            </a:r>
            <a:endParaRPr lang="en-GB" sz="2000" dirty="0"/>
          </a:p>
          <a:p>
            <a:pPr marL="342900" indent="-342900">
              <a:buFont typeface="Arial" panose="020B0604020202020204" pitchFamily="34" charset="0"/>
              <a:buChar char="•"/>
            </a:pPr>
            <a:r>
              <a:rPr lang="en-GB" sz="2000" dirty="0"/>
              <a:t>Campaigning only happens when actions are designed with a clear aim and are backed up by a campaign plan. </a:t>
            </a:r>
          </a:p>
        </p:txBody>
      </p:sp>
    </p:spTree>
    <p:extLst>
      <p:ext uri="{BB962C8B-B14F-4D97-AF65-F5344CB8AC3E}">
        <p14:creationId xmlns:p14="http://schemas.microsoft.com/office/powerpoint/2010/main" val="98070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126A7C-ED21-07F0-7422-F3C6400AD32C}"/>
              </a:ext>
            </a:extLst>
          </p:cNvPr>
          <p:cNvSpPr txBox="1"/>
          <p:nvPr/>
        </p:nvSpPr>
        <p:spPr>
          <a:xfrm>
            <a:off x="954771" y="619137"/>
            <a:ext cx="6731330" cy="705578"/>
          </a:xfrm>
          <a:prstGeom prst="rect">
            <a:avLst/>
          </a:prstGeom>
          <a:noFill/>
        </p:spPr>
        <p:txBody>
          <a:bodyPr wrap="none" lIns="91440" tIns="45720" rIns="91440" bIns="45720" rtlCol="0" anchor="t">
            <a:spAutoFit/>
          </a:bodyPr>
          <a:lstStyle>
            <a:defPPr>
              <a:defRPr lang="en-US"/>
            </a:defPPr>
            <a:lvl1pPr>
              <a:lnSpc>
                <a:spcPct val="80000"/>
              </a:lnSpc>
              <a:defRPr sz="4800">
                <a:latin typeface="+mj-lt"/>
              </a:defRPr>
            </a:lvl1pPr>
          </a:lstStyle>
          <a:p>
            <a:r>
              <a:rPr lang="en-ID" b="1">
                <a:latin typeface="Kensington Test Compressed"/>
              </a:rPr>
              <a:t>Examples of successful SU campaigns </a:t>
            </a:r>
          </a:p>
        </p:txBody>
      </p:sp>
      <p:sp>
        <p:nvSpPr>
          <p:cNvPr id="6" name="TextBox 5">
            <a:extLst>
              <a:ext uri="{FF2B5EF4-FFF2-40B4-BE49-F238E27FC236}">
                <a16:creationId xmlns:a16="http://schemas.microsoft.com/office/drawing/2014/main" id="{06C05B42-7CBC-D7D0-76BE-BA215B04C131}"/>
              </a:ext>
            </a:extLst>
          </p:cNvPr>
          <p:cNvSpPr txBox="1"/>
          <p:nvPr/>
        </p:nvSpPr>
        <p:spPr>
          <a:xfrm>
            <a:off x="820300" y="4771670"/>
            <a:ext cx="2817522" cy="1077218"/>
          </a:xfrm>
          <a:prstGeom prst="rect">
            <a:avLst/>
          </a:prstGeom>
          <a:noFill/>
        </p:spPr>
        <p:txBody>
          <a:bodyPr wrap="square" lIns="91440" tIns="45720" rIns="91440" bIns="45720" rtlCol="0" anchor="t">
            <a:spAutoFit/>
          </a:bodyPr>
          <a:lstStyle/>
          <a:p>
            <a:pPr algn="ctr"/>
            <a:r>
              <a:rPr lang="en-US" sz="3200" b="1">
                <a:latin typeface="Kensington Test Compressed"/>
              </a:rPr>
              <a:t>Lobbying - Women’s Gym Hours 2024-25.</a:t>
            </a:r>
            <a:endParaRPr lang="en-ID" sz="3200" b="1" dirty="0">
              <a:latin typeface="Kensington Test Compressed" pitchFamily="2" charset="0"/>
            </a:endParaRPr>
          </a:p>
        </p:txBody>
      </p:sp>
      <p:sp>
        <p:nvSpPr>
          <p:cNvPr id="8" name="TextBox 7">
            <a:extLst>
              <a:ext uri="{FF2B5EF4-FFF2-40B4-BE49-F238E27FC236}">
                <a16:creationId xmlns:a16="http://schemas.microsoft.com/office/drawing/2014/main" id="{9D9230AF-0839-43F1-28B7-457624CED268}"/>
              </a:ext>
            </a:extLst>
          </p:cNvPr>
          <p:cNvSpPr txBox="1"/>
          <p:nvPr/>
        </p:nvSpPr>
        <p:spPr>
          <a:xfrm>
            <a:off x="8168499" y="4770056"/>
            <a:ext cx="3152774" cy="1569660"/>
          </a:xfrm>
          <a:prstGeom prst="rect">
            <a:avLst/>
          </a:prstGeom>
          <a:noFill/>
        </p:spPr>
        <p:txBody>
          <a:bodyPr wrap="square" lIns="91440" tIns="45720" rIns="91440" bIns="45720" rtlCol="0" anchor="t">
            <a:spAutoFit/>
          </a:bodyPr>
          <a:lstStyle/>
          <a:p>
            <a:pPr algn="ctr"/>
            <a:r>
              <a:rPr lang="en-ID" sz="3200" b="1">
                <a:latin typeface="Kensington Test Compressed"/>
              </a:rPr>
              <a:t>Awareness – Estranged Students Solidarity Week 2025.</a:t>
            </a:r>
            <a:endParaRPr lang="en-US"/>
          </a:p>
        </p:txBody>
      </p:sp>
      <p:sp>
        <p:nvSpPr>
          <p:cNvPr id="10" name="TextBox 9">
            <a:extLst>
              <a:ext uri="{FF2B5EF4-FFF2-40B4-BE49-F238E27FC236}">
                <a16:creationId xmlns:a16="http://schemas.microsoft.com/office/drawing/2014/main" id="{708AC7CF-94AF-7862-4BCD-A303FFD6674F}"/>
              </a:ext>
            </a:extLst>
          </p:cNvPr>
          <p:cNvSpPr txBox="1"/>
          <p:nvPr/>
        </p:nvSpPr>
        <p:spPr>
          <a:xfrm>
            <a:off x="4319684" y="4770342"/>
            <a:ext cx="3152774" cy="1569660"/>
          </a:xfrm>
          <a:prstGeom prst="rect">
            <a:avLst/>
          </a:prstGeom>
          <a:noFill/>
        </p:spPr>
        <p:txBody>
          <a:bodyPr wrap="square" lIns="91440" tIns="45720" rIns="91440" bIns="45720" rtlCol="0" anchor="t">
            <a:spAutoFit/>
          </a:bodyPr>
          <a:lstStyle/>
          <a:p>
            <a:pPr algn="ctr"/>
            <a:r>
              <a:rPr lang="en-US" sz="3200" b="1">
                <a:latin typeface="Kensington Test Compressed"/>
              </a:rPr>
              <a:t>History Months - Disability </a:t>
            </a:r>
            <a:r>
              <a:rPr lang="en-US" sz="3200" b="1" dirty="0">
                <a:latin typeface="Kensington Test Compressed"/>
              </a:rPr>
              <a:t>History Month </a:t>
            </a:r>
            <a:r>
              <a:rPr lang="en-US" sz="3200" b="1">
                <a:latin typeface="Kensington Test Compressed"/>
              </a:rPr>
              <a:t>2026.</a:t>
            </a:r>
            <a:endParaRPr lang="en-ID" sz="3200" b="1" dirty="0">
              <a:latin typeface="Kensington Test Compressed" pitchFamily="2" charset="0"/>
            </a:endParaRPr>
          </a:p>
        </p:txBody>
      </p:sp>
      <p:pic>
        <p:nvPicPr>
          <p:cNvPr id="20" name="Picture 19">
            <a:extLst>
              <a:ext uri="{FF2B5EF4-FFF2-40B4-BE49-F238E27FC236}">
                <a16:creationId xmlns:a16="http://schemas.microsoft.com/office/drawing/2014/main" id="{812BC770-8F01-8922-1A13-86E18E8265E6}"/>
              </a:ext>
            </a:extLst>
          </p:cNvPr>
          <p:cNvPicPr>
            <a:picLocks noChangeAspect="1"/>
          </p:cNvPicPr>
          <p:nvPr/>
        </p:nvPicPr>
        <p:blipFill>
          <a:blip r:embed="rId3"/>
          <a:stretch>
            <a:fillRect/>
          </a:stretch>
        </p:blipFill>
        <p:spPr>
          <a:xfrm rot="5400000">
            <a:off x="-332951" y="5570279"/>
            <a:ext cx="1554652" cy="1020791"/>
          </a:xfrm>
          <a:prstGeom prst="rect">
            <a:avLst/>
          </a:prstGeom>
        </p:spPr>
      </p:pic>
      <p:sp>
        <p:nvSpPr>
          <p:cNvPr id="12" name="TextBox 11">
            <a:extLst>
              <a:ext uri="{FF2B5EF4-FFF2-40B4-BE49-F238E27FC236}">
                <a16:creationId xmlns:a16="http://schemas.microsoft.com/office/drawing/2014/main" id="{1E9EBA57-8F15-945F-8884-80453BD27517}"/>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9" name="Picture 8" descr="A logo with a bee&#10;&#10;AI-generated content may be incorrect.">
            <a:extLst>
              <a:ext uri="{FF2B5EF4-FFF2-40B4-BE49-F238E27FC236}">
                <a16:creationId xmlns:a16="http://schemas.microsoft.com/office/drawing/2014/main" id="{A978309D-CC13-2206-DDED-30534E517802}"/>
              </a:ext>
            </a:extLst>
          </p:cNvPr>
          <p:cNvPicPr>
            <a:picLocks noChangeAspect="1"/>
          </p:cNvPicPr>
          <p:nvPr/>
        </p:nvPicPr>
        <p:blipFill>
          <a:blip r:embed="rId4"/>
          <a:srcRect l="25265" t="518" r="23912" b="-414"/>
          <a:stretch>
            <a:fillRect/>
          </a:stretch>
        </p:blipFill>
        <p:spPr>
          <a:xfrm>
            <a:off x="8301790" y="2045369"/>
            <a:ext cx="3019432" cy="2063403"/>
          </a:xfrm>
          <a:prstGeom prst="rect">
            <a:avLst/>
          </a:prstGeom>
        </p:spPr>
      </p:pic>
      <p:pic>
        <p:nvPicPr>
          <p:cNvPr id="11" name="Picture 10" descr="A black text on a white background&#10;&#10;AI-generated content may be incorrect.">
            <a:extLst>
              <a:ext uri="{FF2B5EF4-FFF2-40B4-BE49-F238E27FC236}">
                <a16:creationId xmlns:a16="http://schemas.microsoft.com/office/drawing/2014/main" id="{AC721C01-3CE2-8D7C-F8CA-B40D4BA28F49}"/>
              </a:ext>
            </a:extLst>
          </p:cNvPr>
          <p:cNvPicPr>
            <a:picLocks noChangeAspect="1"/>
          </p:cNvPicPr>
          <p:nvPr/>
        </p:nvPicPr>
        <p:blipFill>
          <a:blip r:embed="rId5"/>
          <a:srcRect r="23292" b="-1047"/>
          <a:stretch>
            <a:fillRect/>
          </a:stretch>
        </p:blipFill>
        <p:spPr>
          <a:xfrm>
            <a:off x="3905501" y="2180975"/>
            <a:ext cx="4140489" cy="1934574"/>
          </a:xfrm>
          <a:prstGeom prst="rect">
            <a:avLst/>
          </a:prstGeom>
        </p:spPr>
      </p:pic>
      <p:pic>
        <p:nvPicPr>
          <p:cNvPr id="2" name="Picture 1" descr="A blue and green background with white text&#10;&#10;AI-generated content may be incorrect.">
            <a:extLst>
              <a:ext uri="{FF2B5EF4-FFF2-40B4-BE49-F238E27FC236}">
                <a16:creationId xmlns:a16="http://schemas.microsoft.com/office/drawing/2014/main" id="{5D6353F1-E915-B604-E701-06DA294531EA}"/>
              </a:ext>
            </a:extLst>
          </p:cNvPr>
          <p:cNvPicPr>
            <a:picLocks noChangeAspect="1"/>
          </p:cNvPicPr>
          <p:nvPr/>
        </p:nvPicPr>
        <p:blipFill>
          <a:blip r:embed="rId6"/>
          <a:stretch>
            <a:fillRect/>
          </a:stretch>
        </p:blipFill>
        <p:spPr>
          <a:xfrm>
            <a:off x="695884" y="2373405"/>
            <a:ext cx="3090584" cy="1556498"/>
          </a:xfrm>
          <a:prstGeom prst="rect">
            <a:avLst/>
          </a:prstGeom>
        </p:spPr>
      </p:pic>
    </p:spTree>
    <p:extLst>
      <p:ext uri="{BB962C8B-B14F-4D97-AF65-F5344CB8AC3E}">
        <p14:creationId xmlns:p14="http://schemas.microsoft.com/office/powerpoint/2010/main" val="18648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2699138" y="2469620"/>
            <a:ext cx="7153275" cy="111498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8800" b="1" dirty="0">
                <a:latin typeface="Kensington Test Compressed" pitchFamily="2" charset="0"/>
              </a:rPr>
              <a:t>THE CAMPAIGN CYCLE</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254201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63517" y="264303"/>
            <a:ext cx="4580202" cy="650178"/>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b="1" dirty="0">
                <a:latin typeface="Kensington Test Compressed" pitchFamily="2" charset="0"/>
              </a:rPr>
              <a:t>What is a campaign cycle</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90F44ADD-CD5E-B476-BC72-DD52FF59B4C5}"/>
              </a:ext>
            </a:extLst>
          </p:cNvPr>
          <p:cNvSpPr txBox="1"/>
          <p:nvPr/>
        </p:nvSpPr>
        <p:spPr>
          <a:xfrm>
            <a:off x="5423647" y="1497106"/>
            <a:ext cx="1201271" cy="369332"/>
          </a:xfrm>
          <a:prstGeom prst="rect">
            <a:avLst/>
          </a:prstGeom>
          <a:noFill/>
        </p:spPr>
        <p:txBody>
          <a:bodyPr wrap="square" rtlCol="0">
            <a:spAutoFit/>
          </a:bodyPr>
          <a:lstStyle/>
          <a:p>
            <a:r>
              <a:rPr lang="en-GB" b="1" dirty="0"/>
              <a:t>Analysis</a:t>
            </a:r>
            <a:r>
              <a:rPr lang="en-GB" dirty="0"/>
              <a:t> </a:t>
            </a:r>
          </a:p>
        </p:txBody>
      </p:sp>
      <p:sp>
        <p:nvSpPr>
          <p:cNvPr id="5" name="TextBox 4">
            <a:extLst>
              <a:ext uri="{FF2B5EF4-FFF2-40B4-BE49-F238E27FC236}">
                <a16:creationId xmlns:a16="http://schemas.microsoft.com/office/drawing/2014/main" id="{F62DC33D-70EA-146D-C694-7C3D280DEA9C}"/>
              </a:ext>
            </a:extLst>
          </p:cNvPr>
          <p:cNvSpPr txBox="1"/>
          <p:nvPr/>
        </p:nvSpPr>
        <p:spPr>
          <a:xfrm>
            <a:off x="9206753" y="3059668"/>
            <a:ext cx="1335359" cy="369332"/>
          </a:xfrm>
          <a:prstGeom prst="rect">
            <a:avLst/>
          </a:prstGeom>
          <a:noFill/>
        </p:spPr>
        <p:txBody>
          <a:bodyPr wrap="square" rtlCol="0">
            <a:spAutoFit/>
          </a:bodyPr>
          <a:lstStyle/>
          <a:p>
            <a:r>
              <a:rPr lang="en-GB" b="1" dirty="0"/>
              <a:t>Strategy</a:t>
            </a:r>
          </a:p>
        </p:txBody>
      </p:sp>
      <p:sp>
        <p:nvSpPr>
          <p:cNvPr id="6" name="TextBox 5">
            <a:extLst>
              <a:ext uri="{FF2B5EF4-FFF2-40B4-BE49-F238E27FC236}">
                <a16:creationId xmlns:a16="http://schemas.microsoft.com/office/drawing/2014/main" id="{94D22535-EA11-66BD-C519-584894B8783E}"/>
              </a:ext>
            </a:extLst>
          </p:cNvPr>
          <p:cNvSpPr txBox="1"/>
          <p:nvPr/>
        </p:nvSpPr>
        <p:spPr>
          <a:xfrm>
            <a:off x="7417457" y="5209384"/>
            <a:ext cx="1317812" cy="369332"/>
          </a:xfrm>
          <a:prstGeom prst="rect">
            <a:avLst/>
          </a:prstGeom>
          <a:noFill/>
        </p:spPr>
        <p:txBody>
          <a:bodyPr wrap="square" rtlCol="0">
            <a:spAutoFit/>
          </a:bodyPr>
          <a:lstStyle/>
          <a:p>
            <a:r>
              <a:rPr lang="en-GB" b="1" dirty="0"/>
              <a:t>Planning</a:t>
            </a:r>
          </a:p>
        </p:txBody>
      </p:sp>
      <p:sp>
        <p:nvSpPr>
          <p:cNvPr id="7" name="TextBox 6">
            <a:extLst>
              <a:ext uri="{FF2B5EF4-FFF2-40B4-BE49-F238E27FC236}">
                <a16:creationId xmlns:a16="http://schemas.microsoft.com/office/drawing/2014/main" id="{57EFD6ED-DF78-94BF-C4F6-0FCE9AAC9101}"/>
              </a:ext>
            </a:extLst>
          </p:cNvPr>
          <p:cNvSpPr txBox="1"/>
          <p:nvPr/>
        </p:nvSpPr>
        <p:spPr>
          <a:xfrm>
            <a:off x="3770104" y="5209384"/>
            <a:ext cx="1208739" cy="369332"/>
          </a:xfrm>
          <a:prstGeom prst="rect">
            <a:avLst/>
          </a:prstGeom>
          <a:noFill/>
        </p:spPr>
        <p:txBody>
          <a:bodyPr wrap="square" rtlCol="0">
            <a:spAutoFit/>
          </a:bodyPr>
          <a:lstStyle/>
          <a:p>
            <a:r>
              <a:rPr lang="en-GB" b="1" dirty="0"/>
              <a:t>Delivery</a:t>
            </a:r>
          </a:p>
        </p:txBody>
      </p:sp>
      <p:sp>
        <p:nvSpPr>
          <p:cNvPr id="9" name="TextBox 8">
            <a:extLst>
              <a:ext uri="{FF2B5EF4-FFF2-40B4-BE49-F238E27FC236}">
                <a16:creationId xmlns:a16="http://schemas.microsoft.com/office/drawing/2014/main" id="{06317547-598A-4AE6-5FEF-457135A5F6A0}"/>
              </a:ext>
            </a:extLst>
          </p:cNvPr>
          <p:cNvSpPr txBox="1"/>
          <p:nvPr/>
        </p:nvSpPr>
        <p:spPr>
          <a:xfrm>
            <a:off x="1649888" y="3059668"/>
            <a:ext cx="1505688" cy="369332"/>
          </a:xfrm>
          <a:prstGeom prst="rect">
            <a:avLst/>
          </a:prstGeom>
          <a:noFill/>
        </p:spPr>
        <p:txBody>
          <a:bodyPr wrap="square" rtlCol="0">
            <a:spAutoFit/>
          </a:bodyPr>
          <a:lstStyle/>
          <a:p>
            <a:r>
              <a:rPr lang="en-GB" b="1" dirty="0"/>
              <a:t>Evaluation</a:t>
            </a:r>
          </a:p>
        </p:txBody>
      </p:sp>
      <p:cxnSp>
        <p:nvCxnSpPr>
          <p:cNvPr id="11" name="Straight Arrow Connector 10">
            <a:extLst>
              <a:ext uri="{FF2B5EF4-FFF2-40B4-BE49-F238E27FC236}">
                <a16:creationId xmlns:a16="http://schemas.microsoft.com/office/drawing/2014/main" id="{D0612CEF-C042-620F-2011-D2A1BB05D48E}"/>
              </a:ext>
            </a:extLst>
          </p:cNvPr>
          <p:cNvCxnSpPr/>
          <p:nvPr/>
        </p:nvCxnSpPr>
        <p:spPr>
          <a:xfrm flipV="1">
            <a:off x="2710844" y="1696512"/>
            <a:ext cx="2268000" cy="108000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173AECD-1506-A3A2-B413-3C9416AA840B}"/>
              </a:ext>
            </a:extLst>
          </p:cNvPr>
          <p:cNvPicPr>
            <a:picLocks noChangeAspect="1"/>
          </p:cNvPicPr>
          <p:nvPr/>
        </p:nvPicPr>
        <p:blipFill>
          <a:blip r:embed="rId3"/>
          <a:stretch>
            <a:fillRect/>
          </a:stretch>
        </p:blipFill>
        <p:spPr>
          <a:xfrm rot="3046536">
            <a:off x="7199859" y="1476745"/>
            <a:ext cx="2688569" cy="1530229"/>
          </a:xfrm>
          <a:prstGeom prst="rect">
            <a:avLst/>
          </a:prstGeom>
        </p:spPr>
      </p:pic>
      <p:pic>
        <p:nvPicPr>
          <p:cNvPr id="13" name="Picture 12">
            <a:extLst>
              <a:ext uri="{FF2B5EF4-FFF2-40B4-BE49-F238E27FC236}">
                <a16:creationId xmlns:a16="http://schemas.microsoft.com/office/drawing/2014/main" id="{53ED1CAC-EFB3-6FFD-D14F-AF4695F0A129}"/>
              </a:ext>
            </a:extLst>
          </p:cNvPr>
          <p:cNvPicPr>
            <a:picLocks noChangeAspect="1"/>
          </p:cNvPicPr>
          <p:nvPr/>
        </p:nvPicPr>
        <p:blipFill>
          <a:blip r:embed="rId3"/>
          <a:stretch>
            <a:fillRect/>
          </a:stretch>
        </p:blipFill>
        <p:spPr>
          <a:xfrm rot="9854102">
            <a:off x="8023333" y="3892393"/>
            <a:ext cx="2182844" cy="1242390"/>
          </a:xfrm>
          <a:prstGeom prst="rect">
            <a:avLst/>
          </a:prstGeom>
        </p:spPr>
      </p:pic>
      <p:pic>
        <p:nvPicPr>
          <p:cNvPr id="14" name="Picture 13">
            <a:extLst>
              <a:ext uri="{FF2B5EF4-FFF2-40B4-BE49-F238E27FC236}">
                <a16:creationId xmlns:a16="http://schemas.microsoft.com/office/drawing/2014/main" id="{E65B0A40-8020-44D0-CD53-8D17A466834C}"/>
              </a:ext>
            </a:extLst>
          </p:cNvPr>
          <p:cNvPicPr>
            <a:picLocks noChangeAspect="1"/>
          </p:cNvPicPr>
          <p:nvPr/>
        </p:nvPicPr>
        <p:blipFill>
          <a:blip r:embed="rId3"/>
          <a:stretch>
            <a:fillRect/>
          </a:stretch>
        </p:blipFill>
        <p:spPr>
          <a:xfrm rot="12329424">
            <a:off x="5062965" y="5111113"/>
            <a:ext cx="1980536" cy="1127244"/>
          </a:xfrm>
          <a:prstGeom prst="rect">
            <a:avLst/>
          </a:prstGeom>
        </p:spPr>
      </p:pic>
      <p:pic>
        <p:nvPicPr>
          <p:cNvPr id="15" name="Picture 14">
            <a:extLst>
              <a:ext uri="{FF2B5EF4-FFF2-40B4-BE49-F238E27FC236}">
                <a16:creationId xmlns:a16="http://schemas.microsoft.com/office/drawing/2014/main" id="{CC0C900C-1EC0-7B3A-8CAF-DDB4F82949C5}"/>
              </a:ext>
            </a:extLst>
          </p:cNvPr>
          <p:cNvPicPr>
            <a:picLocks noChangeAspect="1"/>
          </p:cNvPicPr>
          <p:nvPr/>
        </p:nvPicPr>
        <p:blipFill>
          <a:blip r:embed="rId3"/>
          <a:stretch>
            <a:fillRect/>
          </a:stretch>
        </p:blipFill>
        <p:spPr>
          <a:xfrm rot="15296250">
            <a:off x="1643416" y="3781368"/>
            <a:ext cx="2130865" cy="1212806"/>
          </a:xfrm>
          <a:prstGeom prst="rect">
            <a:avLst/>
          </a:prstGeom>
        </p:spPr>
      </p:pic>
    </p:spTree>
    <p:extLst>
      <p:ext uri="{BB962C8B-B14F-4D97-AF65-F5344CB8AC3E}">
        <p14:creationId xmlns:p14="http://schemas.microsoft.com/office/powerpoint/2010/main" val="358069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98611" y="303053"/>
            <a:ext cx="11421035" cy="78957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ID" sz="6000" b="1" dirty="0">
                <a:latin typeface="Kensington Test Compressed" pitchFamily="2" charset="0"/>
              </a:rPr>
              <a:t>1. Analysis</a:t>
            </a: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EA881E12-FBBC-1A61-DC89-A24AB897E080}"/>
              </a:ext>
            </a:extLst>
          </p:cNvPr>
          <p:cNvSpPr txBox="1"/>
          <p:nvPr/>
        </p:nvSpPr>
        <p:spPr>
          <a:xfrm>
            <a:off x="197222" y="1092628"/>
            <a:ext cx="11994778" cy="6555641"/>
          </a:xfrm>
          <a:prstGeom prst="rect">
            <a:avLst/>
          </a:prstGeom>
          <a:noFill/>
        </p:spPr>
        <p:txBody>
          <a:bodyPr wrap="square" lIns="91440" tIns="45720" rIns="91440" bIns="45720" rtlCol="0" anchor="t">
            <a:spAutoFit/>
          </a:bodyPr>
          <a:lstStyle/>
          <a:p>
            <a:pPr marL="457200" indent="-457200">
              <a:buFont typeface="+mj-lt"/>
              <a:buAutoNum type="arabicPeriod"/>
            </a:pPr>
            <a:r>
              <a:rPr lang="en-GB" sz="2000" b="1" dirty="0"/>
              <a:t>Identify the issue: </a:t>
            </a:r>
            <a:r>
              <a:rPr lang="en-GB" sz="2000" dirty="0"/>
              <a:t>What do you want to change? Why is this an issue? Do you have evidence? Who can support you? </a:t>
            </a:r>
          </a:p>
          <a:p>
            <a:endParaRPr lang="en-GB" sz="2000" dirty="0"/>
          </a:p>
          <a:p>
            <a:r>
              <a:rPr lang="en-GB" sz="2000" b="1" dirty="0"/>
              <a:t>Gathering evidence: </a:t>
            </a:r>
          </a:p>
          <a:p>
            <a:pPr marL="342900" indent="-342900">
              <a:buFont typeface="Arial" panose="020B0604020202020204" pitchFamily="34" charset="0"/>
              <a:buChar char="•"/>
            </a:pPr>
            <a:r>
              <a:rPr lang="en-GB" sz="2000" dirty="0"/>
              <a:t>For some campaigns you will need to gather your own evidence and in some cases </a:t>
            </a:r>
            <a:r>
              <a:rPr lang="en-GB" sz="2000"/>
              <a:t>someone else will have already gathered research to back </a:t>
            </a:r>
            <a:r>
              <a:rPr lang="en-GB" sz="2000" dirty="0"/>
              <a:t>up your </a:t>
            </a:r>
            <a:r>
              <a:rPr lang="en-GB" sz="2000"/>
              <a:t>campaign. It just depends on the aim of the campaign and what you are trying to change.</a:t>
            </a:r>
            <a:endParaRPr lang="en-GB" sz="2000" dirty="0"/>
          </a:p>
          <a:p>
            <a:endParaRPr lang="en-GB" sz="2000" dirty="0"/>
          </a:p>
          <a:p>
            <a:pPr marL="342900" indent="-342900">
              <a:buFont typeface="Arial" panose="020B0604020202020204" pitchFamily="34" charset="0"/>
              <a:buChar char="•"/>
            </a:pPr>
            <a:r>
              <a:rPr lang="en-GB" sz="2000"/>
              <a:t>Using someone else's research can save time, build trust with potential </a:t>
            </a:r>
            <a:r>
              <a:rPr lang="en-GB" sz="2000" dirty="0"/>
              <a:t>collaborators, allow you to find </a:t>
            </a:r>
            <a:r>
              <a:rPr lang="en-GB" sz="2000"/>
              <a:t>solutions</a:t>
            </a:r>
            <a:r>
              <a:rPr lang="en-GB" sz="2000" dirty="0"/>
              <a:t> for the issue, and help you deliver the campaign </a:t>
            </a:r>
            <a:r>
              <a:rPr lang="en-GB" sz="2000"/>
              <a:t>better. Useful sources can include the NUS (NUS Insight @ NUS Connect), NSS</a:t>
            </a:r>
            <a:r>
              <a:rPr lang="en-GB" sz="2000" dirty="0"/>
              <a:t> and any RHSU research. </a:t>
            </a:r>
          </a:p>
          <a:p>
            <a:endParaRPr lang="en-GB" sz="2000" dirty="0"/>
          </a:p>
          <a:p>
            <a:pPr marL="342900" indent="-342900">
              <a:buFont typeface="Arial" panose="020B0604020202020204" pitchFamily="34" charset="0"/>
              <a:buChar char="•"/>
            </a:pPr>
            <a:r>
              <a:rPr lang="en-GB" sz="2000" dirty="0"/>
              <a:t>However, there may not be any previous research that’s helpful for your campaign in which case you will have to collect your own data/evidence. You can collect your own data by: Running a survey, asking on Instagram, utilising community lists, talking to people, running a focus group etc.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endParaRPr lang="en-GB" sz="2000" dirty="0"/>
          </a:p>
          <a:p>
            <a:pPr marL="457200" indent="-457200">
              <a:buFont typeface="+mj-lt"/>
              <a:buAutoNum type="arabicPeriod"/>
            </a:pPr>
            <a:endParaRPr lang="en-GB" sz="2000" b="1" dirty="0"/>
          </a:p>
        </p:txBody>
      </p:sp>
    </p:spTree>
    <p:extLst>
      <p:ext uri="{BB962C8B-B14F-4D97-AF65-F5344CB8AC3E}">
        <p14:creationId xmlns:p14="http://schemas.microsoft.com/office/powerpoint/2010/main" val="11323311"/>
      </p:ext>
    </p:extLst>
  </p:cSld>
  <p:clrMapOvr>
    <a:masterClrMapping/>
  </p:clrMapOvr>
</p:sld>
</file>

<file path=ppt/theme/theme1.xml><?xml version="1.0" encoding="utf-8"?>
<a:theme xmlns:a="http://schemas.openxmlformats.org/drawingml/2006/main" name="Office Theme">
  <a:themeElements>
    <a:clrScheme name="RSHU SLC">
      <a:dk1>
        <a:srgbClr val="000000"/>
      </a:dk1>
      <a:lt1>
        <a:srgbClr val="FFFFFF"/>
      </a:lt1>
      <a:dk2>
        <a:srgbClr val="44546A"/>
      </a:dk2>
      <a:lt2>
        <a:srgbClr val="F8F3EC"/>
      </a:lt2>
      <a:accent1>
        <a:srgbClr val="EEEA4D"/>
      </a:accent1>
      <a:accent2>
        <a:srgbClr val="5EC6C9"/>
      </a:accent2>
      <a:accent3>
        <a:srgbClr val="FF8B96"/>
      </a:accent3>
      <a:accent4>
        <a:srgbClr val="5E00BD"/>
      </a:accent4>
      <a:accent5>
        <a:srgbClr val="FFF0F5"/>
      </a:accent5>
      <a:accent6>
        <a:srgbClr val="FEB500"/>
      </a:accent6>
      <a:hlink>
        <a:srgbClr val="0563C1"/>
      </a:hlink>
      <a:folHlink>
        <a:srgbClr val="954F72"/>
      </a:folHlink>
    </a:clrScheme>
    <a:fontScheme name="Custom 1">
      <a:majorFont>
        <a:latin typeface="Kensington Compressed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80507d-80a1-4e29-a07a-a0a0b40e4584">
      <Terms xmlns="http://schemas.microsoft.com/office/infopath/2007/PartnerControls"/>
    </lcf76f155ced4ddcb4097134ff3c332f>
    <TaxCatchAll xmlns="894d3d3f-6e85-4a68-b683-efa9da3b6f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C2EC0F3336AD4C8ADBBB800F4DB5DD" ma:contentTypeVersion="16" ma:contentTypeDescription="Create a new document." ma:contentTypeScope="" ma:versionID="6126fb3c967b627d6c7bb92f1c4de6f7">
  <xsd:schema xmlns:xsd="http://www.w3.org/2001/XMLSchema" xmlns:xs="http://www.w3.org/2001/XMLSchema" xmlns:p="http://schemas.microsoft.com/office/2006/metadata/properties" xmlns:ns2="6c80507d-80a1-4e29-a07a-a0a0b40e4584" xmlns:ns3="894d3d3f-6e85-4a68-b683-efa9da3b6fe9" targetNamespace="http://schemas.microsoft.com/office/2006/metadata/properties" ma:root="true" ma:fieldsID="700ebcd6e0c80774e66f02bbe2b9e562" ns2:_="" ns3:_="">
    <xsd:import namespace="6c80507d-80a1-4e29-a07a-a0a0b40e4584"/>
    <xsd:import namespace="894d3d3f-6e85-4a68-b683-efa9da3b6f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0507d-80a1-4e29-a07a-a0a0b40e4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1e6708-c250-41d0-920d-8c38044c1b5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d3d3f-6e85-4a68-b683-efa9da3b6f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d5e365f-89f9-40b3-9e59-6a28d7934140}" ma:internalName="TaxCatchAll" ma:showField="CatchAllData" ma:web="894d3d3f-6e85-4a68-b683-efa9da3b6f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F126D8-01E5-4841-8D3A-D0E42F7AA421}">
  <ds:schemaRefs>
    <ds:schemaRef ds:uri="http://schemas.microsoft.com/office/2006/metadata/properties"/>
    <ds:schemaRef ds:uri="http://schemas.microsoft.com/office/infopath/2007/PartnerControls"/>
    <ds:schemaRef ds:uri="6c80507d-80a1-4e29-a07a-a0a0b40e4584"/>
    <ds:schemaRef ds:uri="894d3d3f-6e85-4a68-b683-efa9da3b6fe9"/>
  </ds:schemaRefs>
</ds:datastoreItem>
</file>

<file path=customXml/itemProps2.xml><?xml version="1.0" encoding="utf-8"?>
<ds:datastoreItem xmlns:ds="http://schemas.openxmlformats.org/officeDocument/2006/customXml" ds:itemID="{75F4FF78-3B37-4731-B520-AEB53378E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0507d-80a1-4e29-a07a-a0a0b40e4584"/>
    <ds:schemaRef ds:uri="894d3d3f-6e85-4a68-b683-efa9da3b6f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A3A88F-3566-420D-AABC-3844F41544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{F0E75E8B-FAFA-A545-98B5-03E8C5E4DCDD}tf16401378</Template>
  <TotalTime>49959</TotalTime>
  <Words>4200</Words>
  <Application>Microsoft Office PowerPoint</Application>
  <PresentationFormat>Widescreen</PresentationFormat>
  <Paragraphs>416</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Hailey, Francesca</cp:lastModifiedBy>
  <cp:revision>1083</cp:revision>
  <dcterms:created xsi:type="dcterms:W3CDTF">2024-02-27T11:50:23Z</dcterms:created>
  <dcterms:modified xsi:type="dcterms:W3CDTF">2026-06-02T09:57:04Z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0x01010060C2EC0F3336AD4C8ADBBB800F4DB5DD</vt:lpwstr>
  </property>
  <property fmtid="{D5CDD505-2E9C-101B-9397-08002B2CF9AE}" pid="3" name="MediaServiceImageTags">
    <vt:lpwstr/>
  </property>
</Properties>
</file>