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handoutMasterIdLst>
    <p:handoutMasterId r:id="rId31"/>
  </p:handoutMasterIdLst>
  <p:sldIdLst>
    <p:sldId id="301" r:id="rId5"/>
    <p:sldId id="304" r:id="rId6"/>
    <p:sldId id="305" r:id="rId7"/>
    <p:sldId id="326" r:id="rId8"/>
    <p:sldId id="325" r:id="rId9"/>
    <p:sldId id="306" r:id="rId10"/>
    <p:sldId id="329" r:id="rId11"/>
    <p:sldId id="348" r:id="rId12"/>
    <p:sldId id="350" r:id="rId13"/>
    <p:sldId id="353" r:id="rId14"/>
    <p:sldId id="354" r:id="rId15"/>
    <p:sldId id="355" r:id="rId16"/>
    <p:sldId id="356" r:id="rId17"/>
    <p:sldId id="357" r:id="rId18"/>
    <p:sldId id="358" r:id="rId19"/>
    <p:sldId id="351" r:id="rId20"/>
    <p:sldId id="297" r:id="rId21"/>
    <p:sldId id="342" r:id="rId22"/>
    <p:sldId id="347" r:id="rId23"/>
    <p:sldId id="352" r:id="rId24"/>
    <p:sldId id="299" r:id="rId25"/>
    <p:sldId id="343" r:id="rId26"/>
    <p:sldId id="336" r:id="rId27"/>
    <p:sldId id="298" r:id="rId28"/>
    <p:sldId id="345" r:id="rId29"/>
    <p:sldId id="359" r:id="rId30"/>
  </p:sldIdLst>
  <p:sldSz cx="12192000" cy="6858000"/>
  <p:notesSz cx="6858000" cy="9144000"/>
  <p:embeddedFontLst>
    <p:embeddedFont>
      <p:font typeface="Kensington Test Compressed" panose="020B060402020202020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AECC56-A386-6E57-0041-BE51FCAAB002}" v="1" dt="2026-05-27T15:45:00.0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3.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ates, Poppy" userId="S::poppy.coates-at-su@rhul.ac.uk::ecf867e6-b0c5-46c7-b149-6317ca6f2d32" providerId="AD" clId="Web-{8E47023C-EF59-4066-68B8-30F628EB6D92}"/>
    <pc:docChg chg="modSld">
      <pc:chgData name="Coates, Poppy" userId="S::poppy.coates-at-su@rhul.ac.uk::ecf867e6-b0c5-46c7-b149-6317ca6f2d32" providerId="AD" clId="Web-{8E47023C-EF59-4066-68B8-30F628EB6D92}" dt="2026-05-13T22:36:22.605" v="93" actId="20577"/>
      <pc:docMkLst>
        <pc:docMk/>
      </pc:docMkLst>
      <pc:sldChg chg="modSp">
        <pc:chgData name="Coates, Poppy" userId="S::poppy.coates-at-su@rhul.ac.uk::ecf867e6-b0c5-46c7-b149-6317ca6f2d32" providerId="AD" clId="Web-{8E47023C-EF59-4066-68B8-30F628EB6D92}" dt="2026-05-13T22:22:33.346" v="3" actId="20577"/>
        <pc:sldMkLst>
          <pc:docMk/>
          <pc:sldMk cId="3176965713" sldId="304"/>
        </pc:sldMkLst>
        <pc:spChg chg="mod">
          <ac:chgData name="Coates, Poppy" userId="S::poppy.coates-at-su@rhul.ac.uk::ecf867e6-b0c5-46c7-b149-6317ca6f2d32" providerId="AD" clId="Web-{8E47023C-EF59-4066-68B8-30F628EB6D92}" dt="2026-05-13T22:22:33.346" v="3" actId="20577"/>
          <ac:spMkLst>
            <pc:docMk/>
            <pc:sldMk cId="3176965713" sldId="304"/>
            <ac:spMk id="17" creationId="{64CD4EDD-2B52-A309-B636-A6C4629DB3FD}"/>
          </ac:spMkLst>
        </pc:spChg>
      </pc:sldChg>
      <pc:sldChg chg="modSp">
        <pc:chgData name="Coates, Poppy" userId="S::poppy.coates-at-su@rhul.ac.uk::ecf867e6-b0c5-46c7-b149-6317ca6f2d32" providerId="AD" clId="Web-{8E47023C-EF59-4066-68B8-30F628EB6D92}" dt="2026-05-13T22:23:13.660" v="19" actId="20577"/>
        <pc:sldMkLst>
          <pc:docMk/>
          <pc:sldMk cId="1790807572" sldId="305"/>
        </pc:sldMkLst>
        <pc:spChg chg="mod">
          <ac:chgData name="Coates, Poppy" userId="S::poppy.coates-at-su@rhul.ac.uk::ecf867e6-b0c5-46c7-b149-6317ca6f2d32" providerId="AD" clId="Web-{8E47023C-EF59-4066-68B8-30F628EB6D92}" dt="2026-05-13T22:22:46.644" v="5" actId="20577"/>
          <ac:spMkLst>
            <pc:docMk/>
            <pc:sldMk cId="1790807572" sldId="305"/>
            <ac:spMk id="5" creationId="{59490434-26A4-CDA2-F16F-ABC528661DAA}"/>
          </ac:spMkLst>
        </pc:spChg>
        <pc:spChg chg="mod">
          <ac:chgData name="Coates, Poppy" userId="S::poppy.coates-at-su@rhul.ac.uk::ecf867e6-b0c5-46c7-b149-6317ca6f2d32" providerId="AD" clId="Web-{8E47023C-EF59-4066-68B8-30F628EB6D92}" dt="2026-05-13T22:22:51.800" v="8" actId="20577"/>
          <ac:spMkLst>
            <pc:docMk/>
            <pc:sldMk cId="1790807572" sldId="305"/>
            <ac:spMk id="6" creationId="{B47FA589-CFAD-BF0F-2B7F-09333B3DECDF}"/>
          </ac:spMkLst>
        </pc:spChg>
        <pc:spChg chg="mod">
          <ac:chgData name="Coates, Poppy" userId="S::poppy.coates-at-su@rhul.ac.uk::ecf867e6-b0c5-46c7-b149-6317ca6f2d32" providerId="AD" clId="Web-{8E47023C-EF59-4066-68B8-30F628EB6D92}" dt="2026-05-13T22:22:55.613" v="10" actId="20577"/>
          <ac:spMkLst>
            <pc:docMk/>
            <pc:sldMk cId="1790807572" sldId="305"/>
            <ac:spMk id="7" creationId="{7A066385-54C5-94C3-2C00-709B1DDB70EA}"/>
          </ac:spMkLst>
        </pc:spChg>
        <pc:spChg chg="mod">
          <ac:chgData name="Coates, Poppy" userId="S::poppy.coates-at-su@rhul.ac.uk::ecf867e6-b0c5-46c7-b149-6317ca6f2d32" providerId="AD" clId="Web-{8E47023C-EF59-4066-68B8-30F628EB6D92}" dt="2026-05-13T22:23:02.472" v="13" actId="20577"/>
          <ac:spMkLst>
            <pc:docMk/>
            <pc:sldMk cId="1790807572" sldId="305"/>
            <ac:spMk id="9" creationId="{6290C3E5-7935-82B5-CE03-FEE2EE245F68}"/>
          </ac:spMkLst>
        </pc:spChg>
        <pc:spChg chg="mod">
          <ac:chgData name="Coates, Poppy" userId="S::poppy.coates-at-su@rhul.ac.uk::ecf867e6-b0c5-46c7-b149-6317ca6f2d32" providerId="AD" clId="Web-{8E47023C-EF59-4066-68B8-30F628EB6D92}" dt="2026-05-13T22:23:13.660" v="19" actId="20577"/>
          <ac:spMkLst>
            <pc:docMk/>
            <pc:sldMk cId="1790807572" sldId="305"/>
            <ac:spMk id="10" creationId="{48A745A2-C9A7-831B-73A4-9DBE2AE587E6}"/>
          </ac:spMkLst>
        </pc:spChg>
      </pc:sldChg>
      <pc:sldChg chg="modSp">
        <pc:chgData name="Coates, Poppy" userId="S::poppy.coates-at-su@rhul.ac.uk::ecf867e6-b0c5-46c7-b149-6317ca6f2d32" providerId="AD" clId="Web-{8E47023C-EF59-4066-68B8-30F628EB6D92}" dt="2026-05-13T22:25:18.774" v="22" actId="20577"/>
        <pc:sldMkLst>
          <pc:docMk/>
          <pc:sldMk cId="3206018199" sldId="329"/>
        </pc:sldMkLst>
        <pc:spChg chg="mod">
          <ac:chgData name="Coates, Poppy" userId="S::poppy.coates-at-su@rhul.ac.uk::ecf867e6-b0c5-46c7-b149-6317ca6f2d32" providerId="AD" clId="Web-{8E47023C-EF59-4066-68B8-30F628EB6D92}" dt="2026-05-13T22:25:18.774" v="22" actId="20577"/>
          <ac:spMkLst>
            <pc:docMk/>
            <pc:sldMk cId="3206018199" sldId="329"/>
            <ac:spMk id="12" creationId="{98907B8B-25E4-7844-9238-ABB0E1B24DD1}"/>
          </ac:spMkLst>
        </pc:spChg>
      </pc:sldChg>
      <pc:sldChg chg="modSp">
        <pc:chgData name="Coates, Poppy" userId="S::poppy.coates-at-su@rhul.ac.uk::ecf867e6-b0c5-46c7-b149-6317ca6f2d32" providerId="AD" clId="Web-{8E47023C-EF59-4066-68B8-30F628EB6D92}" dt="2026-05-13T22:36:22.605" v="93" actId="20577"/>
        <pc:sldMkLst>
          <pc:docMk/>
          <pc:sldMk cId="2741259654" sldId="343"/>
        </pc:sldMkLst>
        <pc:spChg chg="mod">
          <ac:chgData name="Coates, Poppy" userId="S::poppy.coates-at-su@rhul.ac.uk::ecf867e6-b0c5-46c7-b149-6317ca6f2d32" providerId="AD" clId="Web-{8E47023C-EF59-4066-68B8-30F628EB6D92}" dt="2026-05-13T22:36:22.605" v="93" actId="20577"/>
          <ac:spMkLst>
            <pc:docMk/>
            <pc:sldMk cId="2741259654" sldId="343"/>
            <ac:spMk id="6" creationId="{B624DC7D-731C-CD4C-32E1-376BF9E592A1}"/>
          </ac:spMkLst>
        </pc:spChg>
      </pc:sldChg>
      <pc:sldChg chg="modSp">
        <pc:chgData name="Coates, Poppy" userId="S::poppy.coates-at-su@rhul.ac.uk::ecf867e6-b0c5-46c7-b149-6317ca6f2d32" providerId="AD" clId="Web-{8E47023C-EF59-4066-68B8-30F628EB6D92}" dt="2026-05-13T22:35:17.572" v="90" actId="20577"/>
        <pc:sldMkLst>
          <pc:docMk/>
          <pc:sldMk cId="2368322840" sldId="347"/>
        </pc:sldMkLst>
        <pc:spChg chg="mod">
          <ac:chgData name="Coates, Poppy" userId="S::poppy.coates-at-su@rhul.ac.uk::ecf867e6-b0c5-46c7-b149-6317ca6f2d32" providerId="AD" clId="Web-{8E47023C-EF59-4066-68B8-30F628EB6D92}" dt="2026-05-13T22:35:17.572" v="90" actId="20577"/>
          <ac:spMkLst>
            <pc:docMk/>
            <pc:sldMk cId="2368322840" sldId="347"/>
            <ac:spMk id="4" creationId="{5D3DD32E-A1E4-2E00-6582-B59E43EB7C9D}"/>
          </ac:spMkLst>
        </pc:spChg>
      </pc:sldChg>
      <pc:sldChg chg="modSp">
        <pc:chgData name="Coates, Poppy" userId="S::poppy.coates-at-su@rhul.ac.uk::ecf867e6-b0c5-46c7-b149-6317ca6f2d32" providerId="AD" clId="Web-{8E47023C-EF59-4066-68B8-30F628EB6D92}" dt="2026-05-13T22:25:37.009" v="28" actId="20577"/>
        <pc:sldMkLst>
          <pc:docMk/>
          <pc:sldMk cId="2955956612" sldId="350"/>
        </pc:sldMkLst>
        <pc:spChg chg="mod">
          <ac:chgData name="Coates, Poppy" userId="S::poppy.coates-at-su@rhul.ac.uk::ecf867e6-b0c5-46c7-b149-6317ca6f2d32" providerId="AD" clId="Web-{8E47023C-EF59-4066-68B8-30F628EB6D92}" dt="2026-05-13T22:25:37.009" v="28" actId="20577"/>
          <ac:spMkLst>
            <pc:docMk/>
            <pc:sldMk cId="2955956612" sldId="350"/>
            <ac:spMk id="5" creationId="{27598FA9-4555-A72F-C510-23DEC62917E9}"/>
          </ac:spMkLst>
        </pc:spChg>
      </pc:sldChg>
      <pc:sldChg chg="modSp">
        <pc:chgData name="Coates, Poppy" userId="S::poppy.coates-at-su@rhul.ac.uk::ecf867e6-b0c5-46c7-b149-6317ca6f2d32" providerId="AD" clId="Web-{8E47023C-EF59-4066-68B8-30F628EB6D92}" dt="2026-05-13T22:34:05.961" v="89" actId="20577"/>
        <pc:sldMkLst>
          <pc:docMk/>
          <pc:sldMk cId="4225882210" sldId="351"/>
        </pc:sldMkLst>
        <pc:spChg chg="mod">
          <ac:chgData name="Coates, Poppy" userId="S::poppy.coates-at-su@rhul.ac.uk::ecf867e6-b0c5-46c7-b149-6317ca6f2d32" providerId="AD" clId="Web-{8E47023C-EF59-4066-68B8-30F628EB6D92}" dt="2026-05-13T22:34:05.961" v="89" actId="20577"/>
          <ac:spMkLst>
            <pc:docMk/>
            <pc:sldMk cId="4225882210" sldId="351"/>
            <ac:spMk id="5" creationId="{B2AA6A11-F25D-BB9B-245A-00054834C213}"/>
          </ac:spMkLst>
        </pc:spChg>
      </pc:sldChg>
      <pc:sldChg chg="modSp">
        <pc:chgData name="Coates, Poppy" userId="S::poppy.coates-at-su@rhul.ac.uk::ecf867e6-b0c5-46c7-b149-6317ca6f2d32" providerId="AD" clId="Web-{8E47023C-EF59-4066-68B8-30F628EB6D92}" dt="2026-05-13T22:30:09.501" v="48" actId="20577"/>
        <pc:sldMkLst>
          <pc:docMk/>
          <pc:sldMk cId="3967943158" sldId="354"/>
        </pc:sldMkLst>
        <pc:spChg chg="mod">
          <ac:chgData name="Coates, Poppy" userId="S::poppy.coates-at-su@rhul.ac.uk::ecf867e6-b0c5-46c7-b149-6317ca6f2d32" providerId="AD" clId="Web-{8E47023C-EF59-4066-68B8-30F628EB6D92}" dt="2026-05-13T22:30:09.501" v="48" actId="20577"/>
          <ac:spMkLst>
            <pc:docMk/>
            <pc:sldMk cId="3967943158" sldId="354"/>
            <ac:spMk id="5" creationId="{D23E4AE5-34DF-5707-A734-129793ED62E1}"/>
          </ac:spMkLst>
        </pc:spChg>
      </pc:sldChg>
      <pc:sldChg chg="modSp">
        <pc:chgData name="Coates, Poppy" userId="S::poppy.coates-at-su@rhul.ac.uk::ecf867e6-b0c5-46c7-b149-6317ca6f2d32" providerId="AD" clId="Web-{8E47023C-EF59-4066-68B8-30F628EB6D92}" dt="2026-05-13T22:29:36.031" v="43" actId="20577"/>
        <pc:sldMkLst>
          <pc:docMk/>
          <pc:sldMk cId="3382676583" sldId="355"/>
        </pc:sldMkLst>
        <pc:spChg chg="mod">
          <ac:chgData name="Coates, Poppy" userId="S::poppy.coates-at-su@rhul.ac.uk::ecf867e6-b0c5-46c7-b149-6317ca6f2d32" providerId="AD" clId="Web-{8E47023C-EF59-4066-68B8-30F628EB6D92}" dt="2026-05-13T22:29:36.031" v="43" actId="20577"/>
          <ac:spMkLst>
            <pc:docMk/>
            <pc:sldMk cId="3382676583" sldId="355"/>
            <ac:spMk id="5" creationId="{6FD4FB2D-9B0B-0FA4-2973-1FED849BA7F6}"/>
          </ac:spMkLst>
        </pc:spChg>
      </pc:sldChg>
      <pc:sldChg chg="modSp">
        <pc:chgData name="Coates, Poppy" userId="S::poppy.coates-at-su@rhul.ac.uk::ecf867e6-b0c5-46c7-b149-6317ca6f2d32" providerId="AD" clId="Web-{8E47023C-EF59-4066-68B8-30F628EB6D92}" dt="2026-05-13T22:31:26.300" v="58" actId="20577"/>
        <pc:sldMkLst>
          <pc:docMk/>
          <pc:sldMk cId="3705071717" sldId="356"/>
        </pc:sldMkLst>
        <pc:spChg chg="mod">
          <ac:chgData name="Coates, Poppy" userId="S::poppy.coates-at-su@rhul.ac.uk::ecf867e6-b0c5-46c7-b149-6317ca6f2d32" providerId="AD" clId="Web-{8E47023C-EF59-4066-68B8-30F628EB6D92}" dt="2026-05-13T22:31:26.300" v="58" actId="20577"/>
          <ac:spMkLst>
            <pc:docMk/>
            <pc:sldMk cId="3705071717" sldId="356"/>
            <ac:spMk id="5" creationId="{AF31E3B3-E352-15EE-F1C3-C2F19F3C1916}"/>
          </ac:spMkLst>
        </pc:spChg>
      </pc:sldChg>
      <pc:sldChg chg="modSp">
        <pc:chgData name="Coates, Poppy" userId="S::poppy.coates-at-su@rhul.ac.uk::ecf867e6-b0c5-46c7-b149-6317ca6f2d32" providerId="AD" clId="Web-{8E47023C-EF59-4066-68B8-30F628EB6D92}" dt="2026-05-13T22:32:32.849" v="73" actId="20577"/>
        <pc:sldMkLst>
          <pc:docMk/>
          <pc:sldMk cId="2435915425" sldId="357"/>
        </pc:sldMkLst>
        <pc:spChg chg="mod">
          <ac:chgData name="Coates, Poppy" userId="S::poppy.coates-at-su@rhul.ac.uk::ecf867e6-b0c5-46c7-b149-6317ca6f2d32" providerId="AD" clId="Web-{8E47023C-EF59-4066-68B8-30F628EB6D92}" dt="2026-05-13T22:32:32.849" v="73" actId="20577"/>
          <ac:spMkLst>
            <pc:docMk/>
            <pc:sldMk cId="2435915425" sldId="357"/>
            <ac:spMk id="5" creationId="{B4EB180E-7278-FBF2-C20C-C4FA1312EF77}"/>
          </ac:spMkLst>
        </pc:spChg>
      </pc:sldChg>
      <pc:sldChg chg="modSp">
        <pc:chgData name="Coates, Poppy" userId="S::poppy.coates-at-su@rhul.ac.uk::ecf867e6-b0c5-46c7-b149-6317ca6f2d32" providerId="AD" clId="Web-{8E47023C-EF59-4066-68B8-30F628EB6D92}" dt="2026-05-13T22:33:28.225" v="87" actId="20577"/>
        <pc:sldMkLst>
          <pc:docMk/>
          <pc:sldMk cId="888523278" sldId="358"/>
        </pc:sldMkLst>
        <pc:spChg chg="mod">
          <ac:chgData name="Coates, Poppy" userId="S::poppy.coates-at-su@rhul.ac.uk::ecf867e6-b0c5-46c7-b149-6317ca6f2d32" providerId="AD" clId="Web-{8E47023C-EF59-4066-68B8-30F628EB6D92}" dt="2026-05-13T22:33:28.225" v="87" actId="20577"/>
          <ac:spMkLst>
            <pc:docMk/>
            <pc:sldMk cId="888523278" sldId="358"/>
            <ac:spMk id="5" creationId="{5CCDE0A8-654D-5E99-76BD-3CDD71C92063}"/>
          </ac:spMkLst>
        </pc:spChg>
      </pc:sldChg>
    </pc:docChg>
  </pc:docChgLst>
  <pc:docChgLst>
    <pc:chgData name="Hailey, Francesca" userId="70676fb0-98d4-4419-b766-0feb32b23e40" providerId="ADAL" clId="{5577CFB7-3914-4030-9F18-6E991AEB16EB}"/>
    <pc:docChg chg="undo custSel addSld delSld modSld sldOrd">
      <pc:chgData name="Hailey, Francesca" userId="70676fb0-98d4-4419-b766-0feb32b23e40" providerId="ADAL" clId="{5577CFB7-3914-4030-9F18-6E991AEB16EB}" dt="2026-05-08T09:29:44.413" v="2681" actId="20577"/>
      <pc:docMkLst>
        <pc:docMk/>
      </pc:docMkLst>
      <pc:sldChg chg="modSp mod ord">
        <pc:chgData name="Hailey, Francesca" userId="70676fb0-98d4-4419-b766-0feb32b23e40" providerId="ADAL" clId="{5577CFB7-3914-4030-9F18-6E991AEB16EB}" dt="2026-05-08T08:55:04.834" v="2643"/>
        <pc:sldMkLst>
          <pc:docMk/>
          <pc:sldMk cId="1570104627" sldId="297"/>
        </pc:sldMkLst>
        <pc:spChg chg="mod">
          <ac:chgData name="Hailey, Francesca" userId="70676fb0-98d4-4419-b766-0feb32b23e40" providerId="ADAL" clId="{5577CFB7-3914-4030-9F18-6E991AEB16EB}" dt="2026-05-07T15:14:13.485" v="1066" actId="1076"/>
          <ac:spMkLst>
            <pc:docMk/>
            <pc:sldMk cId="1570104627" sldId="297"/>
            <ac:spMk id="3" creationId="{D0E0A41A-3CD7-D485-15FF-6E22B16AA79D}"/>
          </ac:spMkLst>
        </pc:spChg>
        <pc:spChg chg="mod">
          <ac:chgData name="Hailey, Francesca" userId="70676fb0-98d4-4419-b766-0feb32b23e40" providerId="ADAL" clId="{5577CFB7-3914-4030-9F18-6E991AEB16EB}" dt="2026-05-07T15:14:17.023" v="1068" actId="1076"/>
          <ac:spMkLst>
            <pc:docMk/>
            <pc:sldMk cId="1570104627" sldId="297"/>
            <ac:spMk id="17" creationId="{64CD4EDD-2B52-A309-B636-A6C4629DB3FD}"/>
          </ac:spMkLst>
        </pc:spChg>
      </pc:sldChg>
      <pc:sldChg chg="modSp mod">
        <pc:chgData name="Hailey, Francesca" userId="70676fb0-98d4-4419-b766-0feb32b23e40" providerId="ADAL" clId="{5577CFB7-3914-4030-9F18-6E991AEB16EB}" dt="2026-05-07T14:02:26.071" v="186" actId="122"/>
        <pc:sldMkLst>
          <pc:docMk/>
          <pc:sldMk cId="3176965713" sldId="304"/>
        </pc:sldMkLst>
        <pc:spChg chg="mod">
          <ac:chgData name="Hailey, Francesca" userId="70676fb0-98d4-4419-b766-0feb32b23e40" providerId="ADAL" clId="{5577CFB7-3914-4030-9F18-6E991AEB16EB}" dt="2026-05-07T14:02:26.071" v="186" actId="122"/>
          <ac:spMkLst>
            <pc:docMk/>
            <pc:sldMk cId="3176965713" sldId="304"/>
            <ac:spMk id="17" creationId="{64CD4EDD-2B52-A309-B636-A6C4629DB3FD}"/>
          </ac:spMkLst>
        </pc:spChg>
      </pc:sldChg>
      <pc:sldChg chg="modSp mod">
        <pc:chgData name="Hailey, Francesca" userId="70676fb0-98d4-4419-b766-0feb32b23e40" providerId="ADAL" clId="{5577CFB7-3914-4030-9F18-6E991AEB16EB}" dt="2026-05-07T15:13:35.137" v="1033" actId="1076"/>
        <pc:sldMkLst>
          <pc:docMk/>
          <pc:sldMk cId="1790807572" sldId="305"/>
        </pc:sldMkLst>
        <pc:spChg chg="mod">
          <ac:chgData name="Hailey, Francesca" userId="70676fb0-98d4-4419-b766-0feb32b23e40" providerId="ADAL" clId="{5577CFB7-3914-4030-9F18-6E991AEB16EB}" dt="2026-05-07T15:13:30.101" v="1030" actId="1076"/>
          <ac:spMkLst>
            <pc:docMk/>
            <pc:sldMk cId="1790807572" sldId="305"/>
            <ac:spMk id="5" creationId="{59490434-26A4-CDA2-F16F-ABC528661DAA}"/>
          </ac:spMkLst>
        </pc:spChg>
        <pc:spChg chg="mod">
          <ac:chgData name="Hailey, Francesca" userId="70676fb0-98d4-4419-b766-0feb32b23e40" providerId="ADAL" clId="{5577CFB7-3914-4030-9F18-6E991AEB16EB}" dt="2026-05-07T15:13:27.807" v="1029" actId="1076"/>
          <ac:spMkLst>
            <pc:docMk/>
            <pc:sldMk cId="1790807572" sldId="305"/>
            <ac:spMk id="6" creationId="{B47FA589-CFAD-BF0F-2B7F-09333B3DECDF}"/>
          </ac:spMkLst>
        </pc:spChg>
        <pc:spChg chg="mod">
          <ac:chgData name="Hailey, Francesca" userId="70676fb0-98d4-4419-b766-0feb32b23e40" providerId="ADAL" clId="{5577CFB7-3914-4030-9F18-6E991AEB16EB}" dt="2026-05-07T15:13:35.137" v="1033" actId="1076"/>
          <ac:spMkLst>
            <pc:docMk/>
            <pc:sldMk cId="1790807572" sldId="305"/>
            <ac:spMk id="7" creationId="{7A066385-54C5-94C3-2C00-709B1DDB70EA}"/>
          </ac:spMkLst>
        </pc:spChg>
        <pc:spChg chg="mod">
          <ac:chgData name="Hailey, Francesca" userId="70676fb0-98d4-4419-b766-0feb32b23e40" providerId="ADAL" clId="{5577CFB7-3914-4030-9F18-6E991AEB16EB}" dt="2026-05-07T15:13:31.656" v="1031" actId="1076"/>
          <ac:spMkLst>
            <pc:docMk/>
            <pc:sldMk cId="1790807572" sldId="305"/>
            <ac:spMk id="9" creationId="{6290C3E5-7935-82B5-CE03-FEE2EE245F68}"/>
          </ac:spMkLst>
        </pc:spChg>
        <pc:spChg chg="mod">
          <ac:chgData name="Hailey, Francesca" userId="70676fb0-98d4-4419-b766-0feb32b23e40" providerId="ADAL" clId="{5577CFB7-3914-4030-9F18-6E991AEB16EB}" dt="2026-05-07T15:13:33.401" v="1032" actId="1076"/>
          <ac:spMkLst>
            <pc:docMk/>
            <pc:sldMk cId="1790807572" sldId="305"/>
            <ac:spMk id="10" creationId="{48A745A2-C9A7-831B-73A4-9DBE2AE587E6}"/>
          </ac:spMkLst>
        </pc:spChg>
      </pc:sldChg>
      <pc:sldChg chg="modSp mod">
        <pc:chgData name="Hailey, Francesca" userId="70676fb0-98d4-4419-b766-0feb32b23e40" providerId="ADAL" clId="{5577CFB7-3914-4030-9F18-6E991AEB16EB}" dt="2026-05-08T08:54:39.387" v="2641" actId="5793"/>
        <pc:sldMkLst>
          <pc:docMk/>
          <pc:sldMk cId="1628385446" sldId="306"/>
        </pc:sldMkLst>
        <pc:spChg chg="mod">
          <ac:chgData name="Hailey, Francesca" userId="70676fb0-98d4-4419-b766-0feb32b23e40" providerId="ADAL" clId="{5577CFB7-3914-4030-9F18-6E991AEB16EB}" dt="2026-05-08T08:54:39.387" v="2641" actId="5793"/>
          <ac:spMkLst>
            <pc:docMk/>
            <pc:sldMk cId="1628385446" sldId="306"/>
            <ac:spMk id="7" creationId="{449EFAFE-F20B-EA85-9DEA-206F4C985DDE}"/>
          </ac:spMkLst>
        </pc:spChg>
      </pc:sldChg>
      <pc:sldChg chg="modSp mod ord">
        <pc:chgData name="Hailey, Francesca" userId="70676fb0-98d4-4419-b766-0feb32b23e40" providerId="ADAL" clId="{5577CFB7-3914-4030-9F18-6E991AEB16EB}" dt="2026-05-07T15:12:19.318" v="1027"/>
        <pc:sldMkLst>
          <pc:docMk/>
          <pc:sldMk cId="2483081335" sldId="336"/>
        </pc:sldMkLst>
        <pc:spChg chg="mod">
          <ac:chgData name="Hailey, Francesca" userId="70676fb0-98d4-4419-b766-0feb32b23e40" providerId="ADAL" clId="{5577CFB7-3914-4030-9F18-6E991AEB16EB}" dt="2026-05-07T14:08:50.297" v="650" actId="1076"/>
          <ac:spMkLst>
            <pc:docMk/>
            <pc:sldMk cId="2483081335" sldId="336"/>
            <ac:spMk id="3" creationId="{23B003FF-5865-66B5-1F12-3E063F957C29}"/>
          </ac:spMkLst>
        </pc:spChg>
        <pc:spChg chg="mod">
          <ac:chgData name="Hailey, Francesca" userId="70676fb0-98d4-4419-b766-0feb32b23e40" providerId="ADAL" clId="{5577CFB7-3914-4030-9F18-6E991AEB16EB}" dt="2026-05-07T15:11:58.685" v="1025" actId="1076"/>
          <ac:spMkLst>
            <pc:docMk/>
            <pc:sldMk cId="2483081335" sldId="336"/>
            <ac:spMk id="4" creationId="{F677A170-7467-AD67-03C1-428C97FB646C}"/>
          </ac:spMkLst>
        </pc:spChg>
      </pc:sldChg>
      <pc:sldChg chg="ord">
        <pc:chgData name="Hailey, Francesca" userId="70676fb0-98d4-4419-b766-0feb32b23e40" providerId="ADAL" clId="{5577CFB7-3914-4030-9F18-6E991AEB16EB}" dt="2026-05-08T08:55:13.937" v="2645"/>
        <pc:sldMkLst>
          <pc:docMk/>
          <pc:sldMk cId="2757860996" sldId="342"/>
        </pc:sldMkLst>
      </pc:sldChg>
      <pc:sldChg chg="modSp mod ord">
        <pc:chgData name="Hailey, Francesca" userId="70676fb0-98d4-4419-b766-0feb32b23e40" providerId="ADAL" clId="{5577CFB7-3914-4030-9F18-6E991AEB16EB}" dt="2026-05-08T08:55:25.992" v="2647"/>
        <pc:sldMkLst>
          <pc:docMk/>
          <pc:sldMk cId="2368322840" sldId="347"/>
        </pc:sldMkLst>
        <pc:spChg chg="mod">
          <ac:chgData name="Hailey, Francesca" userId="70676fb0-98d4-4419-b766-0feb32b23e40" providerId="ADAL" clId="{5577CFB7-3914-4030-9F18-6E991AEB16EB}" dt="2026-05-07T15:16:49.714" v="1356" actId="20577"/>
          <ac:spMkLst>
            <pc:docMk/>
            <pc:sldMk cId="2368322840" sldId="347"/>
            <ac:spMk id="4" creationId="{5D3DD32E-A1E4-2E00-6582-B59E43EB7C9D}"/>
          </ac:spMkLst>
        </pc:spChg>
      </pc:sldChg>
      <pc:sldChg chg="addSp delSp modSp add mod ord">
        <pc:chgData name="Hailey, Francesca" userId="70676fb0-98d4-4419-b766-0feb32b23e40" providerId="ADAL" clId="{5577CFB7-3914-4030-9F18-6E991AEB16EB}" dt="2026-05-07T14:03:22.888" v="384" actId="1076"/>
        <pc:sldMkLst>
          <pc:docMk/>
          <pc:sldMk cId="1822903959" sldId="348"/>
        </pc:sldMkLst>
        <pc:spChg chg="mod">
          <ac:chgData name="Hailey, Francesca" userId="70676fb0-98d4-4419-b766-0feb32b23e40" providerId="ADAL" clId="{5577CFB7-3914-4030-9F18-6E991AEB16EB}" dt="2026-05-07T14:02:43.421" v="187" actId="1076"/>
          <ac:spMkLst>
            <pc:docMk/>
            <pc:sldMk cId="1822903959" sldId="348"/>
            <ac:spMk id="3" creationId="{28B5136C-5BD5-4DCC-3514-F359416229DB}"/>
          </ac:spMkLst>
        </pc:spChg>
        <pc:spChg chg="add mod">
          <ac:chgData name="Hailey, Francesca" userId="70676fb0-98d4-4419-b766-0feb32b23e40" providerId="ADAL" clId="{5577CFB7-3914-4030-9F18-6E991AEB16EB}" dt="2026-05-07T14:03:22.888" v="384" actId="1076"/>
          <ac:spMkLst>
            <pc:docMk/>
            <pc:sldMk cId="1822903959" sldId="348"/>
            <ac:spMk id="4" creationId="{C3CD4DE2-A144-ADCC-EF3B-E78530C62298}"/>
          </ac:spMkLst>
        </pc:spChg>
      </pc:sldChg>
      <pc:sldChg chg="addSp modSp add mod">
        <pc:chgData name="Hailey, Francesca" userId="70676fb0-98d4-4419-b766-0feb32b23e40" providerId="ADAL" clId="{5577CFB7-3914-4030-9F18-6E991AEB16EB}" dt="2026-05-08T08:55:48.220" v="2650" actId="20577"/>
        <pc:sldMkLst>
          <pc:docMk/>
          <pc:sldMk cId="2955956612" sldId="350"/>
        </pc:sldMkLst>
        <pc:spChg chg="mod">
          <ac:chgData name="Hailey, Francesca" userId="70676fb0-98d4-4419-b766-0feb32b23e40" providerId="ADAL" clId="{5577CFB7-3914-4030-9F18-6E991AEB16EB}" dt="2026-05-08T08:49:17.406" v="2572" actId="20577"/>
          <ac:spMkLst>
            <pc:docMk/>
            <pc:sldMk cId="2955956612" sldId="350"/>
            <ac:spMk id="3" creationId="{614771FE-C6A0-0DC1-6EDD-49BE12645CA6}"/>
          </ac:spMkLst>
        </pc:spChg>
        <pc:spChg chg="mod">
          <ac:chgData name="Hailey, Francesca" userId="70676fb0-98d4-4419-b766-0feb32b23e40" providerId="ADAL" clId="{5577CFB7-3914-4030-9F18-6E991AEB16EB}" dt="2026-05-07T14:07:29.444" v="576" actId="20577"/>
          <ac:spMkLst>
            <pc:docMk/>
            <pc:sldMk cId="2955956612" sldId="350"/>
            <ac:spMk id="4" creationId="{3A4E7DEB-2070-7EFF-A54C-A1613E3A705E}"/>
          </ac:spMkLst>
        </pc:spChg>
        <pc:spChg chg="add mod">
          <ac:chgData name="Hailey, Francesca" userId="70676fb0-98d4-4419-b766-0feb32b23e40" providerId="ADAL" clId="{5577CFB7-3914-4030-9F18-6E991AEB16EB}" dt="2026-05-08T08:55:48.220" v="2650" actId="20577"/>
          <ac:spMkLst>
            <pc:docMk/>
            <pc:sldMk cId="2955956612" sldId="350"/>
            <ac:spMk id="5" creationId="{27598FA9-4555-A72F-C510-23DEC62917E9}"/>
          </ac:spMkLst>
        </pc:spChg>
      </pc:sldChg>
      <pc:sldChg chg="addSp modSp add mod">
        <pc:chgData name="Hailey, Francesca" userId="70676fb0-98d4-4419-b766-0feb32b23e40" providerId="ADAL" clId="{5577CFB7-3914-4030-9F18-6E991AEB16EB}" dt="2026-05-08T09:29:44.413" v="2681" actId="20577"/>
        <pc:sldMkLst>
          <pc:docMk/>
          <pc:sldMk cId="4225882210" sldId="351"/>
        </pc:sldMkLst>
        <pc:spChg chg="mod">
          <ac:chgData name="Hailey, Francesca" userId="70676fb0-98d4-4419-b766-0feb32b23e40" providerId="ADAL" clId="{5577CFB7-3914-4030-9F18-6E991AEB16EB}" dt="2026-05-07T15:23:20.224" v="1732" actId="2711"/>
          <ac:spMkLst>
            <pc:docMk/>
            <pc:sldMk cId="4225882210" sldId="351"/>
            <ac:spMk id="3" creationId="{76BC8450-6675-B818-8A62-9D9FAF8A1AB3}"/>
          </ac:spMkLst>
        </pc:spChg>
        <pc:spChg chg="mod">
          <ac:chgData name="Hailey, Francesca" userId="70676fb0-98d4-4419-b766-0feb32b23e40" providerId="ADAL" clId="{5577CFB7-3914-4030-9F18-6E991AEB16EB}" dt="2026-05-07T14:07:32.172" v="577" actId="20577"/>
          <ac:spMkLst>
            <pc:docMk/>
            <pc:sldMk cId="4225882210" sldId="351"/>
            <ac:spMk id="4" creationId="{84CB05DE-600D-1CA5-30C5-A6639D0B59D5}"/>
          </ac:spMkLst>
        </pc:spChg>
        <pc:spChg chg="add mod">
          <ac:chgData name="Hailey, Francesca" userId="70676fb0-98d4-4419-b766-0feb32b23e40" providerId="ADAL" clId="{5577CFB7-3914-4030-9F18-6E991AEB16EB}" dt="2026-05-08T09:29:44.413" v="2681" actId="20577"/>
          <ac:spMkLst>
            <pc:docMk/>
            <pc:sldMk cId="4225882210" sldId="351"/>
            <ac:spMk id="5" creationId="{B2AA6A11-F25D-BB9B-245A-00054834C213}"/>
          </ac:spMkLst>
        </pc:spChg>
      </pc:sldChg>
      <pc:sldChg chg="add">
        <pc:chgData name="Hailey, Francesca" userId="70676fb0-98d4-4419-b766-0feb32b23e40" providerId="ADAL" clId="{5577CFB7-3914-4030-9F18-6E991AEB16EB}" dt="2026-05-07T14:07:44.577" v="578" actId="2890"/>
        <pc:sldMkLst>
          <pc:docMk/>
          <pc:sldMk cId="898722738" sldId="352"/>
        </pc:sldMkLst>
      </pc:sldChg>
      <pc:sldChg chg="modSp add mod">
        <pc:chgData name="Hailey, Francesca" userId="70676fb0-98d4-4419-b766-0feb32b23e40" providerId="ADAL" clId="{5577CFB7-3914-4030-9F18-6E991AEB16EB}" dt="2026-05-08T08:50:36.575" v="2590" actId="12"/>
        <pc:sldMkLst>
          <pc:docMk/>
          <pc:sldMk cId="3921341259" sldId="353"/>
        </pc:sldMkLst>
        <pc:spChg chg="mod">
          <ac:chgData name="Hailey, Francesca" userId="70676fb0-98d4-4419-b766-0feb32b23e40" providerId="ADAL" clId="{5577CFB7-3914-4030-9F18-6E991AEB16EB}" dt="2026-05-08T08:49:54.431" v="2581"/>
          <ac:spMkLst>
            <pc:docMk/>
            <pc:sldMk cId="3921341259" sldId="353"/>
            <ac:spMk id="3" creationId="{9049B0A3-6D81-86E6-1654-59E35F58C0B9}"/>
          </ac:spMkLst>
        </pc:spChg>
        <pc:spChg chg="mod">
          <ac:chgData name="Hailey, Francesca" userId="70676fb0-98d4-4419-b766-0feb32b23e40" providerId="ADAL" clId="{5577CFB7-3914-4030-9F18-6E991AEB16EB}" dt="2026-05-08T08:50:36.575" v="2590" actId="12"/>
          <ac:spMkLst>
            <pc:docMk/>
            <pc:sldMk cId="3921341259" sldId="353"/>
            <ac:spMk id="5" creationId="{D679035F-B7DF-4306-26E7-20D2B662839E}"/>
          </ac:spMkLst>
        </pc:spChg>
      </pc:sldChg>
      <pc:sldChg chg="modSp add mod">
        <pc:chgData name="Hailey, Francesca" userId="70676fb0-98d4-4419-b766-0feb32b23e40" providerId="ADAL" clId="{5577CFB7-3914-4030-9F18-6E991AEB16EB}" dt="2026-05-08T08:51:36.422" v="2604" actId="1076"/>
        <pc:sldMkLst>
          <pc:docMk/>
          <pc:sldMk cId="3967943158" sldId="354"/>
        </pc:sldMkLst>
        <pc:spChg chg="mod">
          <ac:chgData name="Hailey, Francesca" userId="70676fb0-98d4-4419-b766-0feb32b23e40" providerId="ADAL" clId="{5577CFB7-3914-4030-9F18-6E991AEB16EB}" dt="2026-05-08T08:51:36.422" v="2604" actId="1076"/>
          <ac:spMkLst>
            <pc:docMk/>
            <pc:sldMk cId="3967943158" sldId="354"/>
            <ac:spMk id="3" creationId="{8478110E-490A-6B88-912E-9DA395820BD1}"/>
          </ac:spMkLst>
        </pc:spChg>
        <pc:spChg chg="mod">
          <ac:chgData name="Hailey, Francesca" userId="70676fb0-98d4-4419-b766-0feb32b23e40" providerId="ADAL" clId="{5577CFB7-3914-4030-9F18-6E991AEB16EB}" dt="2026-05-08T08:51:34.787" v="2603" actId="1076"/>
          <ac:spMkLst>
            <pc:docMk/>
            <pc:sldMk cId="3967943158" sldId="354"/>
            <ac:spMk id="5" creationId="{D23E4AE5-34DF-5707-A734-129793ED62E1}"/>
          </ac:spMkLst>
        </pc:spChg>
      </pc:sldChg>
      <pc:sldChg chg="modSp add mod">
        <pc:chgData name="Hailey, Francesca" userId="70676fb0-98d4-4419-b766-0feb32b23e40" providerId="ADAL" clId="{5577CFB7-3914-4030-9F18-6E991AEB16EB}" dt="2026-05-08T08:56:05.677" v="2653" actId="20577"/>
        <pc:sldMkLst>
          <pc:docMk/>
          <pc:sldMk cId="3382676583" sldId="355"/>
        </pc:sldMkLst>
        <pc:spChg chg="mod">
          <ac:chgData name="Hailey, Francesca" userId="70676fb0-98d4-4419-b766-0feb32b23e40" providerId="ADAL" clId="{5577CFB7-3914-4030-9F18-6E991AEB16EB}" dt="2026-05-08T08:51:53.983" v="2606"/>
          <ac:spMkLst>
            <pc:docMk/>
            <pc:sldMk cId="3382676583" sldId="355"/>
            <ac:spMk id="3" creationId="{F4283424-12D7-D40B-D256-A0F8F8FDB3AC}"/>
          </ac:spMkLst>
        </pc:spChg>
        <pc:spChg chg="mod">
          <ac:chgData name="Hailey, Francesca" userId="70676fb0-98d4-4419-b766-0feb32b23e40" providerId="ADAL" clId="{5577CFB7-3914-4030-9F18-6E991AEB16EB}" dt="2026-05-08T08:56:05.677" v="2653" actId="20577"/>
          <ac:spMkLst>
            <pc:docMk/>
            <pc:sldMk cId="3382676583" sldId="355"/>
            <ac:spMk id="5" creationId="{6FD4FB2D-9B0B-0FA4-2973-1FED849BA7F6}"/>
          </ac:spMkLst>
        </pc:spChg>
      </pc:sldChg>
      <pc:sldChg chg="modSp add mod">
        <pc:chgData name="Hailey, Francesca" userId="70676fb0-98d4-4419-b766-0feb32b23e40" providerId="ADAL" clId="{5577CFB7-3914-4030-9F18-6E991AEB16EB}" dt="2026-05-08T08:52:23.918" v="2612" actId="20577"/>
        <pc:sldMkLst>
          <pc:docMk/>
          <pc:sldMk cId="3705071717" sldId="356"/>
        </pc:sldMkLst>
        <pc:spChg chg="mod">
          <ac:chgData name="Hailey, Francesca" userId="70676fb0-98d4-4419-b766-0feb32b23e40" providerId="ADAL" clId="{5577CFB7-3914-4030-9F18-6E991AEB16EB}" dt="2026-05-08T08:52:23.918" v="2612" actId="20577"/>
          <ac:spMkLst>
            <pc:docMk/>
            <pc:sldMk cId="3705071717" sldId="356"/>
            <ac:spMk id="5" creationId="{AF31E3B3-E352-15EE-F1C3-C2F19F3C1916}"/>
          </ac:spMkLst>
        </pc:spChg>
      </pc:sldChg>
      <pc:sldChg chg="modSp add mod">
        <pc:chgData name="Hailey, Francesca" userId="70676fb0-98d4-4419-b766-0feb32b23e40" providerId="ADAL" clId="{5577CFB7-3914-4030-9F18-6E991AEB16EB}" dt="2026-05-08T08:56:25.237" v="2660" actId="20577"/>
        <pc:sldMkLst>
          <pc:docMk/>
          <pc:sldMk cId="2435915425" sldId="357"/>
        </pc:sldMkLst>
        <pc:spChg chg="mod">
          <ac:chgData name="Hailey, Francesca" userId="70676fb0-98d4-4419-b766-0feb32b23e40" providerId="ADAL" clId="{5577CFB7-3914-4030-9F18-6E991AEB16EB}" dt="2026-05-08T08:56:25.237" v="2660" actId="20577"/>
          <ac:spMkLst>
            <pc:docMk/>
            <pc:sldMk cId="2435915425" sldId="357"/>
            <ac:spMk id="5" creationId="{B4EB180E-7278-FBF2-C20C-C4FA1312EF77}"/>
          </ac:spMkLst>
        </pc:spChg>
      </pc:sldChg>
      <pc:sldChg chg="modSp add mod">
        <pc:chgData name="Hailey, Francesca" userId="70676fb0-98d4-4419-b766-0feb32b23e40" providerId="ADAL" clId="{5577CFB7-3914-4030-9F18-6E991AEB16EB}" dt="2026-05-08T08:56:36.911" v="2666" actId="20577"/>
        <pc:sldMkLst>
          <pc:docMk/>
          <pc:sldMk cId="888523278" sldId="358"/>
        </pc:sldMkLst>
        <pc:spChg chg="mod">
          <ac:chgData name="Hailey, Francesca" userId="70676fb0-98d4-4419-b766-0feb32b23e40" providerId="ADAL" clId="{5577CFB7-3914-4030-9F18-6E991AEB16EB}" dt="2026-05-08T08:56:36.911" v="2666" actId="20577"/>
          <ac:spMkLst>
            <pc:docMk/>
            <pc:sldMk cId="888523278" sldId="358"/>
            <ac:spMk id="5" creationId="{5CCDE0A8-654D-5E99-76BD-3CDD71C92063}"/>
          </ac:spMkLst>
        </pc:spChg>
      </pc:sldChg>
    </pc:docChg>
  </pc:docChgLst>
  <pc:docChgLst>
    <pc:chgData name="Hailey, Francesca" userId="S::francesca.hailey-at-su@rhul.ac.uk::70676fb0-98d4-4419-b766-0feb32b23e40" providerId="AD" clId="Web-{06AECC56-A386-6E57-0041-BE51FCAAB002}"/>
    <pc:docChg chg="addSld">
      <pc:chgData name="Hailey, Francesca" userId="S::francesca.hailey-at-su@rhul.ac.uk::70676fb0-98d4-4419-b766-0feb32b23e40" providerId="AD" clId="Web-{06AECC56-A386-6E57-0041-BE51FCAAB002}" dt="2026-05-27T15:45:00.085" v="0"/>
      <pc:docMkLst>
        <pc:docMk/>
      </pc:docMkLst>
      <pc:sldChg chg="add">
        <pc:chgData name="Hailey, Francesca" userId="S::francesca.hailey-at-su@rhul.ac.uk::70676fb0-98d4-4419-b766-0feb32b23e40" providerId="AD" clId="Web-{06AECC56-A386-6E57-0041-BE51FCAAB002}" dt="2026-05-27T15:45:00.085" v="0"/>
        <pc:sldMkLst>
          <pc:docMk/>
          <pc:sldMk cId="2575776406" sldId="35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_145_E2D1947F.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strRef>
              <c:f>'overall #'!$A$3</c:f>
              <c:strCache>
                <c:ptCount val="1"/>
                <c:pt idx="0">
                  <c:v>Non-commuter</c:v>
                </c:pt>
              </c:strCache>
            </c:strRef>
          </c:tx>
          <c:spPr>
            <a:solidFill>
              <a:srgbClr val="FF8B96"/>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 #'!$B$1:$H$1</c:f>
              <c:strCache>
                <c:ptCount val="7"/>
                <c:pt idx="0">
                  <c:v>2017/18</c:v>
                </c:pt>
                <c:pt idx="1">
                  <c:v>2018/19</c:v>
                </c:pt>
                <c:pt idx="2">
                  <c:v>2019/20</c:v>
                </c:pt>
                <c:pt idx="3">
                  <c:v>2020/21</c:v>
                </c:pt>
                <c:pt idx="4">
                  <c:v>2021/22</c:v>
                </c:pt>
                <c:pt idx="5">
                  <c:v>2022/23</c:v>
                </c:pt>
                <c:pt idx="6">
                  <c:v>2023/24</c:v>
                </c:pt>
              </c:strCache>
            </c:strRef>
          </c:cat>
          <c:val>
            <c:numRef>
              <c:f>'overall #'!$B$3:$H$3</c:f>
              <c:numCache>
                <c:formatCode>0%</c:formatCode>
                <c:ptCount val="7"/>
                <c:pt idx="0">
                  <c:v>0.72592807424593964</c:v>
                </c:pt>
                <c:pt idx="1">
                  <c:v>0.71122848556597762</c:v>
                </c:pt>
                <c:pt idx="2">
                  <c:v>0.69808436010432595</c:v>
                </c:pt>
                <c:pt idx="3">
                  <c:v>0.65330904675166968</c:v>
                </c:pt>
                <c:pt idx="4">
                  <c:v>0.62790890269151134</c:v>
                </c:pt>
                <c:pt idx="5">
                  <c:v>0.62372089275642573</c:v>
                </c:pt>
                <c:pt idx="6">
                  <c:v>0.60409421435346189</c:v>
                </c:pt>
              </c:numCache>
            </c:numRef>
          </c:val>
          <c:extLst>
            <c:ext xmlns:c16="http://schemas.microsoft.com/office/drawing/2014/chart" uri="{C3380CC4-5D6E-409C-BE32-E72D297353CC}">
              <c16:uniqueId val="{00000000-C303-4881-ABB0-3B18DDD9EE72}"/>
            </c:ext>
          </c:extLst>
        </c:ser>
        <c:ser>
          <c:idx val="0"/>
          <c:order val="1"/>
          <c:tx>
            <c:strRef>
              <c:f>'overall #'!$A$2</c:f>
              <c:strCache>
                <c:ptCount val="1"/>
                <c:pt idx="0">
                  <c:v>Commuter</c:v>
                </c:pt>
              </c:strCache>
            </c:strRef>
          </c:tx>
          <c:spPr>
            <a:solidFill>
              <a:srgbClr val="5EC6C9"/>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 #'!$B$1:$H$1</c:f>
              <c:strCache>
                <c:ptCount val="7"/>
                <c:pt idx="0">
                  <c:v>2017/18</c:v>
                </c:pt>
                <c:pt idx="1">
                  <c:v>2018/19</c:v>
                </c:pt>
                <c:pt idx="2">
                  <c:v>2019/20</c:v>
                </c:pt>
                <c:pt idx="3">
                  <c:v>2020/21</c:v>
                </c:pt>
                <c:pt idx="4">
                  <c:v>2021/22</c:v>
                </c:pt>
                <c:pt idx="5">
                  <c:v>2022/23</c:v>
                </c:pt>
                <c:pt idx="6">
                  <c:v>2023/24</c:v>
                </c:pt>
              </c:strCache>
            </c:strRef>
          </c:cat>
          <c:val>
            <c:numRef>
              <c:f>'overall #'!$B$2:$H$2</c:f>
              <c:numCache>
                <c:formatCode>0%</c:formatCode>
                <c:ptCount val="7"/>
                <c:pt idx="0">
                  <c:v>0.27368522815158547</c:v>
                </c:pt>
                <c:pt idx="1">
                  <c:v>0.28877151443402238</c:v>
                </c:pt>
                <c:pt idx="2">
                  <c:v>0.30191563989567405</c:v>
                </c:pt>
                <c:pt idx="3">
                  <c:v>0.34669095324833032</c:v>
                </c:pt>
                <c:pt idx="4">
                  <c:v>0.37209109730848861</c:v>
                </c:pt>
                <c:pt idx="5">
                  <c:v>0.37627910724357427</c:v>
                </c:pt>
                <c:pt idx="6">
                  <c:v>0.39590578564653811</c:v>
                </c:pt>
              </c:numCache>
            </c:numRef>
          </c:val>
          <c:extLst>
            <c:ext xmlns:c16="http://schemas.microsoft.com/office/drawing/2014/chart" uri="{C3380CC4-5D6E-409C-BE32-E72D297353CC}">
              <c16:uniqueId val="{00000001-C303-4881-ABB0-3B18DDD9EE72}"/>
            </c:ext>
          </c:extLst>
        </c:ser>
        <c:dLbls>
          <c:showLegendKey val="0"/>
          <c:showVal val="0"/>
          <c:showCatName val="0"/>
          <c:showSerName val="0"/>
          <c:showPercent val="0"/>
          <c:showBubbleSize val="0"/>
        </c:dLbls>
        <c:gapWidth val="50"/>
        <c:overlap val="100"/>
        <c:axId val="680272216"/>
        <c:axId val="680273528"/>
      </c:barChart>
      <c:catAx>
        <c:axId val="680272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80273528"/>
        <c:crosses val="autoZero"/>
        <c:auto val="1"/>
        <c:lblAlgn val="ctr"/>
        <c:lblOffset val="100"/>
        <c:noMultiLvlLbl val="0"/>
      </c:catAx>
      <c:valAx>
        <c:axId val="68027352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80272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latin typeface="+mn-lt"/>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F9356C-EEC3-8419-A508-7D92F257DC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1F4CD29-94F6-F494-24FC-32FCF988D3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97760B-A612-F944-921B-31C6EF368ECE}" type="datetimeFigureOut">
              <a:rPr lang="en-US" smtClean="0"/>
              <a:t>5/27/2026</a:t>
            </a:fld>
            <a:endParaRPr lang="en-US"/>
          </a:p>
        </p:txBody>
      </p:sp>
      <p:sp>
        <p:nvSpPr>
          <p:cNvPr id="4" name="Footer Placeholder 3">
            <a:extLst>
              <a:ext uri="{FF2B5EF4-FFF2-40B4-BE49-F238E27FC236}">
                <a16:creationId xmlns:a16="http://schemas.microsoft.com/office/drawing/2014/main" id="{781F93F5-F4C3-2D11-6528-FDB510E176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20D783F-7D03-35D6-1AD9-13B5FFA9AF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15573D-8BC0-A246-B32F-82A451FA3D31}" type="slidenum">
              <a:rPr lang="en-US" smtClean="0"/>
              <a:t>‹#›</a:t>
            </a:fld>
            <a:endParaRPr lang="en-US"/>
          </a:p>
        </p:txBody>
      </p:sp>
    </p:spTree>
    <p:extLst>
      <p:ext uri="{BB962C8B-B14F-4D97-AF65-F5344CB8AC3E}">
        <p14:creationId xmlns:p14="http://schemas.microsoft.com/office/powerpoint/2010/main" val="172995648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a:p>
        </p:txBody>
      </p:sp>
      <p:sp>
        <p:nvSpPr>
          <p:cNvPr id="6" name="Picture Placeholder 5">
            <a:extLst>
              <a:ext uri="{FF2B5EF4-FFF2-40B4-BE49-F238E27FC236}">
                <a16:creationId xmlns:a16="http://schemas.microsoft.com/office/drawing/2014/main" id="{0CA36CC2-AC3E-07F2-F3A3-4F977C8E6694}"/>
              </a:ext>
            </a:extLst>
          </p:cNvPr>
          <p:cNvSpPr>
            <a:spLocks noGrp="1"/>
          </p:cNvSpPr>
          <p:nvPr>
            <p:ph type="pic" sz="quarter" idx="10"/>
          </p:nvPr>
        </p:nvSpPr>
        <p:spPr>
          <a:xfrm>
            <a:off x="0" y="2700616"/>
            <a:ext cx="12192000" cy="3608109"/>
          </a:xfrm>
          <a:custGeom>
            <a:avLst/>
            <a:gdLst>
              <a:gd name="connsiteX0" fmla="*/ 0 w 12192000"/>
              <a:gd name="connsiteY0" fmla="*/ 0 h 3608109"/>
              <a:gd name="connsiteX1" fmla="*/ 12192000 w 12192000"/>
              <a:gd name="connsiteY1" fmla="*/ 0 h 3608109"/>
              <a:gd name="connsiteX2" fmla="*/ 12192000 w 12192000"/>
              <a:gd name="connsiteY2" fmla="*/ 3608109 h 3608109"/>
              <a:gd name="connsiteX3" fmla="*/ 0 w 12192000"/>
              <a:gd name="connsiteY3" fmla="*/ 3608109 h 3608109"/>
            </a:gdLst>
            <a:ahLst/>
            <a:cxnLst>
              <a:cxn ang="0">
                <a:pos x="connsiteX0" y="connsiteY0"/>
              </a:cxn>
              <a:cxn ang="0">
                <a:pos x="connsiteX1" y="connsiteY1"/>
              </a:cxn>
              <a:cxn ang="0">
                <a:pos x="connsiteX2" y="connsiteY2"/>
              </a:cxn>
              <a:cxn ang="0">
                <a:pos x="connsiteX3" y="connsiteY3"/>
              </a:cxn>
            </a:cxnLst>
            <a:rect l="l" t="t" r="r" b="b"/>
            <a:pathLst>
              <a:path w="12192000" h="3608109">
                <a:moveTo>
                  <a:pt x="0" y="0"/>
                </a:moveTo>
                <a:lnTo>
                  <a:pt x="12192000" y="0"/>
                </a:lnTo>
                <a:lnTo>
                  <a:pt x="12192000" y="3608109"/>
                </a:lnTo>
                <a:lnTo>
                  <a:pt x="0" y="3608109"/>
                </a:lnTo>
                <a:close/>
              </a:path>
            </a:pathLst>
          </a:custGeom>
          <a:solidFill>
            <a:schemeClr val="bg1">
              <a:lumMod val="65000"/>
              <a:alpha val="60000"/>
            </a:schemeClr>
          </a:solidFill>
        </p:spPr>
        <p:txBody>
          <a:bodyPr wrap="square">
            <a:noAutofit/>
          </a:bodyPr>
          <a:lstStyle/>
          <a:p>
            <a:endParaRPr lang="en-ID"/>
          </a:p>
        </p:txBody>
      </p:sp>
      <p:sp>
        <p:nvSpPr>
          <p:cNvPr id="3" name="Rectangle 2">
            <a:extLst>
              <a:ext uri="{FF2B5EF4-FFF2-40B4-BE49-F238E27FC236}">
                <a16:creationId xmlns:a16="http://schemas.microsoft.com/office/drawing/2014/main" id="{394A56BF-9430-2CA0-DB2B-807D7EEB7D66}"/>
              </a:ext>
            </a:extLst>
          </p:cNvPr>
          <p:cNvSpPr/>
          <p:nvPr userDrawn="1"/>
        </p:nvSpPr>
        <p:spPr>
          <a:xfrm>
            <a:off x="0" y="6308724"/>
            <a:ext cx="6096000" cy="5492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Rectangle 3">
            <a:extLst>
              <a:ext uri="{FF2B5EF4-FFF2-40B4-BE49-F238E27FC236}">
                <a16:creationId xmlns:a16="http://schemas.microsoft.com/office/drawing/2014/main" id="{4884C879-F370-24A3-ECB8-FD42EC7652AD}"/>
              </a:ext>
            </a:extLst>
          </p:cNvPr>
          <p:cNvSpPr/>
          <p:nvPr userDrawn="1"/>
        </p:nvSpPr>
        <p:spPr>
          <a:xfrm>
            <a:off x="6096000" y="6308723"/>
            <a:ext cx="6096000" cy="54927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3619804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a:p>
        </p:txBody>
      </p:sp>
      <p:sp>
        <p:nvSpPr>
          <p:cNvPr id="6" name="Picture Placeholder 5">
            <a:extLst>
              <a:ext uri="{FF2B5EF4-FFF2-40B4-BE49-F238E27FC236}">
                <a16:creationId xmlns:a16="http://schemas.microsoft.com/office/drawing/2014/main" id="{E51B2C68-EB89-91A8-A211-39C0E06D7065}"/>
              </a:ext>
            </a:extLst>
          </p:cNvPr>
          <p:cNvSpPr>
            <a:spLocks noGrp="1"/>
          </p:cNvSpPr>
          <p:nvPr>
            <p:ph type="pic" sz="quarter" idx="10"/>
          </p:nvPr>
        </p:nvSpPr>
        <p:spPr>
          <a:xfrm>
            <a:off x="5113020" y="1630680"/>
            <a:ext cx="3919220" cy="5227320"/>
          </a:xfrm>
          <a:custGeom>
            <a:avLst/>
            <a:gdLst>
              <a:gd name="connsiteX0" fmla="*/ 0 w 3919220"/>
              <a:gd name="connsiteY0" fmla="*/ 0 h 5227320"/>
              <a:gd name="connsiteX1" fmla="*/ 3919220 w 3919220"/>
              <a:gd name="connsiteY1" fmla="*/ 0 h 5227320"/>
              <a:gd name="connsiteX2" fmla="*/ 3919220 w 3919220"/>
              <a:gd name="connsiteY2" fmla="*/ 5227320 h 5227320"/>
              <a:gd name="connsiteX3" fmla="*/ 0 w 3919220"/>
              <a:gd name="connsiteY3" fmla="*/ 5227320 h 5227320"/>
            </a:gdLst>
            <a:ahLst/>
            <a:cxnLst>
              <a:cxn ang="0">
                <a:pos x="connsiteX0" y="connsiteY0"/>
              </a:cxn>
              <a:cxn ang="0">
                <a:pos x="connsiteX1" y="connsiteY1"/>
              </a:cxn>
              <a:cxn ang="0">
                <a:pos x="connsiteX2" y="connsiteY2"/>
              </a:cxn>
              <a:cxn ang="0">
                <a:pos x="connsiteX3" y="connsiteY3"/>
              </a:cxn>
            </a:cxnLst>
            <a:rect l="l" t="t" r="r" b="b"/>
            <a:pathLst>
              <a:path w="3919220" h="5227320">
                <a:moveTo>
                  <a:pt x="0" y="0"/>
                </a:moveTo>
                <a:lnTo>
                  <a:pt x="3919220" y="0"/>
                </a:lnTo>
                <a:lnTo>
                  <a:pt x="3919220" y="5227320"/>
                </a:lnTo>
                <a:lnTo>
                  <a:pt x="0" y="5227320"/>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3" name="Rectangle 2">
            <a:extLst>
              <a:ext uri="{FF2B5EF4-FFF2-40B4-BE49-F238E27FC236}">
                <a16:creationId xmlns:a16="http://schemas.microsoft.com/office/drawing/2014/main" id="{9CE8E4E4-F7B3-7505-D8DA-9FAAD84AAE16}"/>
              </a:ext>
            </a:extLst>
          </p:cNvPr>
          <p:cNvSpPr/>
          <p:nvPr userDrawn="1"/>
        </p:nvSpPr>
        <p:spPr>
          <a:xfrm>
            <a:off x="9032240" y="1630680"/>
            <a:ext cx="3159760" cy="52273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Rectangle 3">
            <a:extLst>
              <a:ext uri="{FF2B5EF4-FFF2-40B4-BE49-F238E27FC236}">
                <a16:creationId xmlns:a16="http://schemas.microsoft.com/office/drawing/2014/main" id="{327395A5-B643-455E-C9C4-FEAC26E68F81}"/>
              </a:ext>
            </a:extLst>
          </p:cNvPr>
          <p:cNvSpPr/>
          <p:nvPr userDrawn="1"/>
        </p:nvSpPr>
        <p:spPr>
          <a:xfrm>
            <a:off x="0" y="6319324"/>
            <a:ext cx="5113020" cy="53867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2110857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a:p>
        </p:txBody>
      </p:sp>
      <p:sp>
        <p:nvSpPr>
          <p:cNvPr id="6" name="Picture Placeholder 5">
            <a:extLst>
              <a:ext uri="{FF2B5EF4-FFF2-40B4-BE49-F238E27FC236}">
                <a16:creationId xmlns:a16="http://schemas.microsoft.com/office/drawing/2014/main" id="{7F8C3496-C762-982A-B792-022BA1080A15}"/>
              </a:ext>
            </a:extLst>
          </p:cNvPr>
          <p:cNvSpPr>
            <a:spLocks noGrp="1"/>
          </p:cNvSpPr>
          <p:nvPr>
            <p:ph type="pic" sz="quarter" idx="10"/>
          </p:nvPr>
        </p:nvSpPr>
        <p:spPr>
          <a:xfrm>
            <a:off x="8272780" y="1"/>
            <a:ext cx="3919220" cy="6858000"/>
          </a:xfrm>
          <a:custGeom>
            <a:avLst/>
            <a:gdLst>
              <a:gd name="connsiteX0" fmla="*/ 0 w 3919220"/>
              <a:gd name="connsiteY0" fmla="*/ 0 h 6858000"/>
              <a:gd name="connsiteX1" fmla="*/ 3919220 w 3919220"/>
              <a:gd name="connsiteY1" fmla="*/ 0 h 6858000"/>
              <a:gd name="connsiteX2" fmla="*/ 3919220 w 3919220"/>
              <a:gd name="connsiteY2" fmla="*/ 6858000 h 6858000"/>
              <a:gd name="connsiteX3" fmla="*/ 0 w 391922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19220" h="6858000">
                <a:moveTo>
                  <a:pt x="0" y="0"/>
                </a:moveTo>
                <a:lnTo>
                  <a:pt x="3919220" y="0"/>
                </a:lnTo>
                <a:lnTo>
                  <a:pt x="3919220" y="6858000"/>
                </a:lnTo>
                <a:lnTo>
                  <a:pt x="0" y="6858000"/>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4" name="Rectangle 3">
            <a:extLst>
              <a:ext uri="{FF2B5EF4-FFF2-40B4-BE49-F238E27FC236}">
                <a16:creationId xmlns:a16="http://schemas.microsoft.com/office/drawing/2014/main" id="{8412B072-CDE0-10F2-1C65-336D3AE7DE1C}"/>
              </a:ext>
            </a:extLst>
          </p:cNvPr>
          <p:cNvSpPr/>
          <p:nvPr userDrawn="1"/>
        </p:nvSpPr>
        <p:spPr>
          <a:xfrm>
            <a:off x="0" y="0"/>
            <a:ext cx="8272779" cy="20772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Rectangle 2">
            <a:extLst>
              <a:ext uri="{FF2B5EF4-FFF2-40B4-BE49-F238E27FC236}">
                <a16:creationId xmlns:a16="http://schemas.microsoft.com/office/drawing/2014/main" id="{10C9CD0C-2157-A11E-FAAD-40CC445B5F13}"/>
              </a:ext>
            </a:extLst>
          </p:cNvPr>
          <p:cNvSpPr/>
          <p:nvPr userDrawn="1"/>
        </p:nvSpPr>
        <p:spPr>
          <a:xfrm>
            <a:off x="0" y="2086035"/>
            <a:ext cx="8272779" cy="22573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4068354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CD77404-80E7-4A12-E9B6-0527BB35E208}"/>
              </a:ext>
            </a:extLst>
          </p:cNvPr>
          <p:cNvSpPr/>
          <p:nvPr userDrawn="1"/>
        </p:nvSpPr>
        <p:spPr>
          <a:xfrm>
            <a:off x="6387464" y="0"/>
            <a:ext cx="5829777" cy="686787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Rectangle 9">
            <a:extLst>
              <a:ext uri="{FF2B5EF4-FFF2-40B4-BE49-F238E27FC236}">
                <a16:creationId xmlns:a16="http://schemas.microsoft.com/office/drawing/2014/main" id="{697FC725-AE35-7EA3-A277-3D5B09CF19AC}"/>
              </a:ext>
            </a:extLst>
          </p:cNvPr>
          <p:cNvSpPr/>
          <p:nvPr userDrawn="1"/>
        </p:nvSpPr>
        <p:spPr>
          <a:xfrm>
            <a:off x="0" y="2937753"/>
            <a:ext cx="6387463" cy="392024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Picture Placeholder 8">
            <a:extLst>
              <a:ext uri="{FF2B5EF4-FFF2-40B4-BE49-F238E27FC236}">
                <a16:creationId xmlns:a16="http://schemas.microsoft.com/office/drawing/2014/main" id="{F3F7298E-223A-7EE1-99F5-8FC5C208AA40}"/>
              </a:ext>
            </a:extLst>
          </p:cNvPr>
          <p:cNvSpPr>
            <a:spLocks noGrp="1"/>
          </p:cNvSpPr>
          <p:nvPr>
            <p:ph type="pic" sz="quarter" idx="10"/>
          </p:nvPr>
        </p:nvSpPr>
        <p:spPr>
          <a:xfrm>
            <a:off x="6387465" y="549275"/>
            <a:ext cx="3329940" cy="4723765"/>
          </a:xfrm>
          <a:custGeom>
            <a:avLst/>
            <a:gdLst>
              <a:gd name="connsiteX0" fmla="*/ 0 w 3329940"/>
              <a:gd name="connsiteY0" fmla="*/ 0 h 4723765"/>
              <a:gd name="connsiteX1" fmla="*/ 3329940 w 3329940"/>
              <a:gd name="connsiteY1" fmla="*/ 0 h 4723765"/>
              <a:gd name="connsiteX2" fmla="*/ 3329940 w 3329940"/>
              <a:gd name="connsiteY2" fmla="*/ 4723765 h 4723765"/>
              <a:gd name="connsiteX3" fmla="*/ 0 w 3329940"/>
              <a:gd name="connsiteY3" fmla="*/ 4723765 h 4723765"/>
            </a:gdLst>
            <a:ahLst/>
            <a:cxnLst>
              <a:cxn ang="0">
                <a:pos x="connsiteX0" y="connsiteY0"/>
              </a:cxn>
              <a:cxn ang="0">
                <a:pos x="connsiteX1" y="connsiteY1"/>
              </a:cxn>
              <a:cxn ang="0">
                <a:pos x="connsiteX2" y="connsiteY2"/>
              </a:cxn>
              <a:cxn ang="0">
                <a:pos x="connsiteX3" y="connsiteY3"/>
              </a:cxn>
            </a:cxnLst>
            <a:rect l="l" t="t" r="r" b="b"/>
            <a:pathLst>
              <a:path w="3329940" h="4723765">
                <a:moveTo>
                  <a:pt x="0" y="0"/>
                </a:moveTo>
                <a:lnTo>
                  <a:pt x="3329940" y="0"/>
                </a:lnTo>
                <a:lnTo>
                  <a:pt x="3329940" y="4723765"/>
                </a:lnTo>
                <a:lnTo>
                  <a:pt x="0" y="4723765"/>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8" name="Picture Placeholder 7">
            <a:extLst>
              <a:ext uri="{FF2B5EF4-FFF2-40B4-BE49-F238E27FC236}">
                <a16:creationId xmlns:a16="http://schemas.microsoft.com/office/drawing/2014/main" id="{2F102A44-FB9D-2E25-24E6-E6A0DD03D394}"/>
              </a:ext>
            </a:extLst>
          </p:cNvPr>
          <p:cNvSpPr>
            <a:spLocks noGrp="1"/>
          </p:cNvSpPr>
          <p:nvPr>
            <p:ph type="pic" sz="quarter" idx="11"/>
          </p:nvPr>
        </p:nvSpPr>
        <p:spPr>
          <a:xfrm>
            <a:off x="8166735" y="1790700"/>
            <a:ext cx="3329940" cy="5067300"/>
          </a:xfrm>
          <a:custGeom>
            <a:avLst/>
            <a:gdLst>
              <a:gd name="connsiteX0" fmla="*/ 0 w 3329940"/>
              <a:gd name="connsiteY0" fmla="*/ 0 h 5067300"/>
              <a:gd name="connsiteX1" fmla="*/ 3329940 w 3329940"/>
              <a:gd name="connsiteY1" fmla="*/ 0 h 5067300"/>
              <a:gd name="connsiteX2" fmla="*/ 3329940 w 3329940"/>
              <a:gd name="connsiteY2" fmla="*/ 5067300 h 5067300"/>
              <a:gd name="connsiteX3" fmla="*/ 0 w 3329940"/>
              <a:gd name="connsiteY3" fmla="*/ 5067300 h 5067300"/>
            </a:gdLst>
            <a:ahLst/>
            <a:cxnLst>
              <a:cxn ang="0">
                <a:pos x="connsiteX0" y="connsiteY0"/>
              </a:cxn>
              <a:cxn ang="0">
                <a:pos x="connsiteX1" y="connsiteY1"/>
              </a:cxn>
              <a:cxn ang="0">
                <a:pos x="connsiteX2" y="connsiteY2"/>
              </a:cxn>
              <a:cxn ang="0">
                <a:pos x="connsiteX3" y="connsiteY3"/>
              </a:cxn>
            </a:cxnLst>
            <a:rect l="l" t="t" r="r" b="b"/>
            <a:pathLst>
              <a:path w="3329940" h="5067300">
                <a:moveTo>
                  <a:pt x="0" y="0"/>
                </a:moveTo>
                <a:lnTo>
                  <a:pt x="3329940" y="0"/>
                </a:lnTo>
                <a:lnTo>
                  <a:pt x="3329940" y="5067300"/>
                </a:lnTo>
                <a:lnTo>
                  <a:pt x="0" y="5067300"/>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2878553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787CE1-E934-995C-285F-8BBF68338EA0}"/>
              </a:ext>
            </a:extLst>
          </p:cNvPr>
          <p:cNvSpPr/>
          <p:nvPr userDrawn="1"/>
        </p:nvSpPr>
        <p:spPr>
          <a:xfrm>
            <a:off x="0" y="6308725"/>
            <a:ext cx="12192000" cy="55914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a:p>
        </p:txBody>
      </p:sp>
      <p:sp>
        <p:nvSpPr>
          <p:cNvPr id="6" name="Picture Placeholder 5">
            <a:extLst>
              <a:ext uri="{FF2B5EF4-FFF2-40B4-BE49-F238E27FC236}">
                <a16:creationId xmlns:a16="http://schemas.microsoft.com/office/drawing/2014/main" id="{F8A49D3B-B328-52B9-46A0-8BD4D3792973}"/>
              </a:ext>
            </a:extLst>
          </p:cNvPr>
          <p:cNvSpPr>
            <a:spLocks noGrp="1"/>
          </p:cNvSpPr>
          <p:nvPr>
            <p:ph type="pic" sz="quarter" idx="10"/>
          </p:nvPr>
        </p:nvSpPr>
        <p:spPr>
          <a:xfrm>
            <a:off x="6728460" y="4846320"/>
            <a:ext cx="5463540" cy="2011680"/>
          </a:xfrm>
          <a:custGeom>
            <a:avLst/>
            <a:gdLst>
              <a:gd name="connsiteX0" fmla="*/ 0 w 5463540"/>
              <a:gd name="connsiteY0" fmla="*/ 0 h 2011680"/>
              <a:gd name="connsiteX1" fmla="*/ 5463540 w 5463540"/>
              <a:gd name="connsiteY1" fmla="*/ 0 h 2011680"/>
              <a:gd name="connsiteX2" fmla="*/ 5463540 w 5463540"/>
              <a:gd name="connsiteY2" fmla="*/ 2011680 h 2011680"/>
              <a:gd name="connsiteX3" fmla="*/ 0 w 5463540"/>
              <a:gd name="connsiteY3" fmla="*/ 2011680 h 2011680"/>
            </a:gdLst>
            <a:ahLst/>
            <a:cxnLst>
              <a:cxn ang="0">
                <a:pos x="connsiteX0" y="connsiteY0"/>
              </a:cxn>
              <a:cxn ang="0">
                <a:pos x="connsiteX1" y="connsiteY1"/>
              </a:cxn>
              <a:cxn ang="0">
                <a:pos x="connsiteX2" y="connsiteY2"/>
              </a:cxn>
              <a:cxn ang="0">
                <a:pos x="connsiteX3" y="connsiteY3"/>
              </a:cxn>
            </a:cxnLst>
            <a:rect l="l" t="t" r="r" b="b"/>
            <a:pathLst>
              <a:path w="5463540" h="2011680">
                <a:moveTo>
                  <a:pt x="0" y="0"/>
                </a:moveTo>
                <a:lnTo>
                  <a:pt x="5463540" y="0"/>
                </a:lnTo>
                <a:lnTo>
                  <a:pt x="5463540" y="2011680"/>
                </a:lnTo>
                <a:lnTo>
                  <a:pt x="0" y="2011680"/>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3" name="Rectangle 2">
            <a:extLst>
              <a:ext uri="{FF2B5EF4-FFF2-40B4-BE49-F238E27FC236}">
                <a16:creationId xmlns:a16="http://schemas.microsoft.com/office/drawing/2014/main" id="{AE006087-5029-6784-B348-B94D83E623B6}"/>
              </a:ext>
            </a:extLst>
          </p:cNvPr>
          <p:cNvSpPr/>
          <p:nvPr userDrawn="1"/>
        </p:nvSpPr>
        <p:spPr>
          <a:xfrm>
            <a:off x="0" y="-9872"/>
            <a:ext cx="12192000" cy="55914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1771165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C91C36-9CC5-0E53-B936-530DCCC3F170}"/>
              </a:ext>
            </a:extLst>
          </p:cNvPr>
          <p:cNvSpPr/>
          <p:nvPr userDrawn="1"/>
        </p:nvSpPr>
        <p:spPr>
          <a:xfrm>
            <a:off x="0" y="0"/>
            <a:ext cx="6096000" cy="34289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Rectangle 2">
            <a:extLst>
              <a:ext uri="{FF2B5EF4-FFF2-40B4-BE49-F238E27FC236}">
                <a16:creationId xmlns:a16="http://schemas.microsoft.com/office/drawing/2014/main" id="{BCCA823C-1B1F-B960-B2EB-60EB8980D820}"/>
              </a:ext>
            </a:extLst>
          </p:cNvPr>
          <p:cNvSpPr/>
          <p:nvPr userDrawn="1"/>
        </p:nvSpPr>
        <p:spPr>
          <a:xfrm>
            <a:off x="6096000" y="3428999"/>
            <a:ext cx="6096000" cy="342900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a:p>
        </p:txBody>
      </p:sp>
      <p:sp>
        <p:nvSpPr>
          <p:cNvPr id="6" name="Picture Placeholder 5">
            <a:extLst>
              <a:ext uri="{FF2B5EF4-FFF2-40B4-BE49-F238E27FC236}">
                <a16:creationId xmlns:a16="http://schemas.microsoft.com/office/drawing/2014/main" id="{A49185F5-F26C-BB82-11CE-7B09A8F6AD4C}"/>
              </a:ext>
            </a:extLst>
          </p:cNvPr>
          <p:cNvSpPr>
            <a:spLocks noGrp="1"/>
          </p:cNvSpPr>
          <p:nvPr>
            <p:ph type="pic" sz="quarter" idx="10"/>
          </p:nvPr>
        </p:nvSpPr>
        <p:spPr>
          <a:xfrm>
            <a:off x="695325" y="549274"/>
            <a:ext cx="8128635" cy="2879725"/>
          </a:xfrm>
          <a:custGeom>
            <a:avLst/>
            <a:gdLst>
              <a:gd name="connsiteX0" fmla="*/ 0 w 8128635"/>
              <a:gd name="connsiteY0" fmla="*/ 0 h 2879725"/>
              <a:gd name="connsiteX1" fmla="*/ 8128635 w 8128635"/>
              <a:gd name="connsiteY1" fmla="*/ 0 h 2879725"/>
              <a:gd name="connsiteX2" fmla="*/ 8128635 w 8128635"/>
              <a:gd name="connsiteY2" fmla="*/ 2879725 h 2879725"/>
              <a:gd name="connsiteX3" fmla="*/ 0 w 8128635"/>
              <a:gd name="connsiteY3" fmla="*/ 2879725 h 2879725"/>
            </a:gdLst>
            <a:ahLst/>
            <a:cxnLst>
              <a:cxn ang="0">
                <a:pos x="connsiteX0" y="connsiteY0"/>
              </a:cxn>
              <a:cxn ang="0">
                <a:pos x="connsiteX1" y="connsiteY1"/>
              </a:cxn>
              <a:cxn ang="0">
                <a:pos x="connsiteX2" y="connsiteY2"/>
              </a:cxn>
              <a:cxn ang="0">
                <a:pos x="connsiteX3" y="connsiteY3"/>
              </a:cxn>
            </a:cxnLst>
            <a:rect l="l" t="t" r="r" b="b"/>
            <a:pathLst>
              <a:path w="8128635" h="2879725">
                <a:moveTo>
                  <a:pt x="0" y="0"/>
                </a:moveTo>
                <a:lnTo>
                  <a:pt x="8128635" y="0"/>
                </a:lnTo>
                <a:lnTo>
                  <a:pt x="8128635" y="2879725"/>
                </a:lnTo>
                <a:lnTo>
                  <a:pt x="0" y="2879725"/>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353930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B1E52B-D3C7-0DC0-F84E-155BD8C58477}"/>
              </a:ext>
            </a:extLst>
          </p:cNvPr>
          <p:cNvSpPr/>
          <p:nvPr userDrawn="1"/>
        </p:nvSpPr>
        <p:spPr>
          <a:xfrm>
            <a:off x="732076" y="2811780"/>
            <a:ext cx="11496674" cy="404622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a:p>
        </p:txBody>
      </p:sp>
      <p:sp>
        <p:nvSpPr>
          <p:cNvPr id="6" name="Picture Placeholder 5">
            <a:extLst>
              <a:ext uri="{FF2B5EF4-FFF2-40B4-BE49-F238E27FC236}">
                <a16:creationId xmlns:a16="http://schemas.microsoft.com/office/drawing/2014/main" id="{6604563E-73DF-539D-F765-CF239DFAD74C}"/>
              </a:ext>
            </a:extLst>
          </p:cNvPr>
          <p:cNvSpPr>
            <a:spLocks noGrp="1"/>
          </p:cNvSpPr>
          <p:nvPr>
            <p:ph type="pic" sz="quarter" idx="10"/>
          </p:nvPr>
        </p:nvSpPr>
        <p:spPr>
          <a:xfrm>
            <a:off x="705641" y="2811780"/>
            <a:ext cx="6830538" cy="3496945"/>
          </a:xfrm>
          <a:custGeom>
            <a:avLst/>
            <a:gdLst>
              <a:gd name="connsiteX0" fmla="*/ 0 w 6830538"/>
              <a:gd name="connsiteY0" fmla="*/ 0 h 3496945"/>
              <a:gd name="connsiteX1" fmla="*/ 6830538 w 6830538"/>
              <a:gd name="connsiteY1" fmla="*/ 0 h 3496945"/>
              <a:gd name="connsiteX2" fmla="*/ 6830538 w 6830538"/>
              <a:gd name="connsiteY2" fmla="*/ 3496945 h 3496945"/>
              <a:gd name="connsiteX3" fmla="*/ 0 w 6830538"/>
              <a:gd name="connsiteY3" fmla="*/ 3496945 h 3496945"/>
            </a:gdLst>
            <a:ahLst/>
            <a:cxnLst>
              <a:cxn ang="0">
                <a:pos x="connsiteX0" y="connsiteY0"/>
              </a:cxn>
              <a:cxn ang="0">
                <a:pos x="connsiteX1" y="connsiteY1"/>
              </a:cxn>
              <a:cxn ang="0">
                <a:pos x="connsiteX2" y="connsiteY2"/>
              </a:cxn>
              <a:cxn ang="0">
                <a:pos x="connsiteX3" y="connsiteY3"/>
              </a:cxn>
            </a:cxnLst>
            <a:rect l="l" t="t" r="r" b="b"/>
            <a:pathLst>
              <a:path w="6830538" h="3496945">
                <a:moveTo>
                  <a:pt x="0" y="0"/>
                </a:moveTo>
                <a:lnTo>
                  <a:pt x="6830538" y="0"/>
                </a:lnTo>
                <a:lnTo>
                  <a:pt x="6830538" y="3496945"/>
                </a:lnTo>
                <a:lnTo>
                  <a:pt x="0" y="3496945"/>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7" name="Rectangle 6">
            <a:extLst>
              <a:ext uri="{FF2B5EF4-FFF2-40B4-BE49-F238E27FC236}">
                <a16:creationId xmlns:a16="http://schemas.microsoft.com/office/drawing/2014/main" id="{2968C4F0-87CE-5D05-EE38-D6B70AC02AC1}"/>
              </a:ext>
            </a:extLst>
          </p:cNvPr>
          <p:cNvSpPr/>
          <p:nvPr userDrawn="1"/>
        </p:nvSpPr>
        <p:spPr>
          <a:xfrm>
            <a:off x="0" y="0"/>
            <a:ext cx="732076"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68074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a:p>
        </p:txBody>
      </p:sp>
      <p:sp>
        <p:nvSpPr>
          <p:cNvPr id="6" name="Picture Placeholder 5">
            <a:extLst>
              <a:ext uri="{FF2B5EF4-FFF2-40B4-BE49-F238E27FC236}">
                <a16:creationId xmlns:a16="http://schemas.microsoft.com/office/drawing/2014/main" id="{A448D80B-3911-2F25-120B-9E24C4EE0C11}"/>
              </a:ext>
            </a:extLst>
          </p:cNvPr>
          <p:cNvSpPr>
            <a:spLocks noGrp="1"/>
          </p:cNvSpPr>
          <p:nvPr>
            <p:ph type="pic" sz="quarter" idx="10"/>
          </p:nvPr>
        </p:nvSpPr>
        <p:spPr>
          <a:xfrm>
            <a:off x="0" y="0"/>
            <a:ext cx="6095999" cy="4137660"/>
          </a:xfrm>
          <a:custGeom>
            <a:avLst/>
            <a:gdLst>
              <a:gd name="connsiteX0" fmla="*/ 0 w 6095999"/>
              <a:gd name="connsiteY0" fmla="*/ 0 h 4137660"/>
              <a:gd name="connsiteX1" fmla="*/ 6095999 w 6095999"/>
              <a:gd name="connsiteY1" fmla="*/ 0 h 4137660"/>
              <a:gd name="connsiteX2" fmla="*/ 6095999 w 6095999"/>
              <a:gd name="connsiteY2" fmla="*/ 4137660 h 4137660"/>
              <a:gd name="connsiteX3" fmla="*/ 0 w 6095999"/>
              <a:gd name="connsiteY3" fmla="*/ 4137660 h 4137660"/>
            </a:gdLst>
            <a:ahLst/>
            <a:cxnLst>
              <a:cxn ang="0">
                <a:pos x="connsiteX0" y="connsiteY0"/>
              </a:cxn>
              <a:cxn ang="0">
                <a:pos x="connsiteX1" y="connsiteY1"/>
              </a:cxn>
              <a:cxn ang="0">
                <a:pos x="connsiteX2" y="connsiteY2"/>
              </a:cxn>
              <a:cxn ang="0">
                <a:pos x="connsiteX3" y="connsiteY3"/>
              </a:cxn>
            </a:cxnLst>
            <a:rect l="l" t="t" r="r" b="b"/>
            <a:pathLst>
              <a:path w="6095999" h="4137660">
                <a:moveTo>
                  <a:pt x="0" y="0"/>
                </a:moveTo>
                <a:lnTo>
                  <a:pt x="6095999" y="0"/>
                </a:lnTo>
                <a:lnTo>
                  <a:pt x="6095999" y="4137660"/>
                </a:lnTo>
                <a:lnTo>
                  <a:pt x="0" y="4137660"/>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4" name="Rectangle 3">
            <a:extLst>
              <a:ext uri="{FF2B5EF4-FFF2-40B4-BE49-F238E27FC236}">
                <a16:creationId xmlns:a16="http://schemas.microsoft.com/office/drawing/2014/main" id="{7AC8FE88-CCFF-FB3D-125F-BBBF01CF232E}"/>
              </a:ext>
            </a:extLst>
          </p:cNvPr>
          <p:cNvSpPr/>
          <p:nvPr userDrawn="1"/>
        </p:nvSpPr>
        <p:spPr>
          <a:xfrm>
            <a:off x="0" y="4137660"/>
            <a:ext cx="6096000" cy="274042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Rectangle 2">
            <a:extLst>
              <a:ext uri="{FF2B5EF4-FFF2-40B4-BE49-F238E27FC236}">
                <a16:creationId xmlns:a16="http://schemas.microsoft.com/office/drawing/2014/main" id="{DBD65F35-9404-7792-4CAE-E23EF79CBEEC}"/>
              </a:ext>
            </a:extLst>
          </p:cNvPr>
          <p:cNvSpPr/>
          <p:nvPr userDrawn="1"/>
        </p:nvSpPr>
        <p:spPr>
          <a:xfrm>
            <a:off x="6096000" y="4137660"/>
            <a:ext cx="6096000" cy="274042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915361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a:p>
        </p:txBody>
      </p:sp>
      <p:sp>
        <p:nvSpPr>
          <p:cNvPr id="6" name="Picture Placeholder 5">
            <a:extLst>
              <a:ext uri="{FF2B5EF4-FFF2-40B4-BE49-F238E27FC236}">
                <a16:creationId xmlns:a16="http://schemas.microsoft.com/office/drawing/2014/main" id="{C890048C-9117-638E-8980-FFC7936830B8}"/>
              </a:ext>
            </a:extLst>
          </p:cNvPr>
          <p:cNvSpPr>
            <a:spLocks noGrp="1"/>
          </p:cNvSpPr>
          <p:nvPr>
            <p:ph type="pic" sz="quarter" idx="10"/>
          </p:nvPr>
        </p:nvSpPr>
        <p:spPr>
          <a:xfrm>
            <a:off x="695324" y="1593350"/>
            <a:ext cx="10801350" cy="2758222"/>
          </a:xfrm>
          <a:custGeom>
            <a:avLst/>
            <a:gdLst>
              <a:gd name="connsiteX0" fmla="*/ 0 w 10801350"/>
              <a:gd name="connsiteY0" fmla="*/ 0 h 2758222"/>
              <a:gd name="connsiteX1" fmla="*/ 10801350 w 10801350"/>
              <a:gd name="connsiteY1" fmla="*/ 0 h 2758222"/>
              <a:gd name="connsiteX2" fmla="*/ 10801350 w 10801350"/>
              <a:gd name="connsiteY2" fmla="*/ 2758222 h 2758222"/>
              <a:gd name="connsiteX3" fmla="*/ 0 w 10801350"/>
              <a:gd name="connsiteY3" fmla="*/ 2758222 h 2758222"/>
            </a:gdLst>
            <a:ahLst/>
            <a:cxnLst>
              <a:cxn ang="0">
                <a:pos x="connsiteX0" y="connsiteY0"/>
              </a:cxn>
              <a:cxn ang="0">
                <a:pos x="connsiteX1" y="connsiteY1"/>
              </a:cxn>
              <a:cxn ang="0">
                <a:pos x="connsiteX2" y="connsiteY2"/>
              </a:cxn>
              <a:cxn ang="0">
                <a:pos x="connsiteX3" y="connsiteY3"/>
              </a:cxn>
            </a:cxnLst>
            <a:rect l="l" t="t" r="r" b="b"/>
            <a:pathLst>
              <a:path w="10801350" h="2758222">
                <a:moveTo>
                  <a:pt x="0" y="0"/>
                </a:moveTo>
                <a:lnTo>
                  <a:pt x="10801350" y="0"/>
                </a:lnTo>
                <a:lnTo>
                  <a:pt x="10801350" y="2758222"/>
                </a:lnTo>
                <a:lnTo>
                  <a:pt x="0" y="2758222"/>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5" name="Rectangle 4">
            <a:extLst>
              <a:ext uri="{FF2B5EF4-FFF2-40B4-BE49-F238E27FC236}">
                <a16:creationId xmlns:a16="http://schemas.microsoft.com/office/drawing/2014/main" id="{5B014350-E470-F36E-81D2-E6664B8AADCA}"/>
              </a:ext>
            </a:extLst>
          </p:cNvPr>
          <p:cNvSpPr/>
          <p:nvPr userDrawn="1"/>
        </p:nvSpPr>
        <p:spPr>
          <a:xfrm>
            <a:off x="-26435" y="1"/>
            <a:ext cx="732076"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Rectangle 2">
            <a:extLst>
              <a:ext uri="{FF2B5EF4-FFF2-40B4-BE49-F238E27FC236}">
                <a16:creationId xmlns:a16="http://schemas.microsoft.com/office/drawing/2014/main" id="{6FEA4320-22C6-429C-0BA7-C473EE4A8088}"/>
              </a:ext>
            </a:extLst>
          </p:cNvPr>
          <p:cNvSpPr/>
          <p:nvPr userDrawn="1"/>
        </p:nvSpPr>
        <p:spPr>
          <a:xfrm>
            <a:off x="11496674" y="0"/>
            <a:ext cx="732076"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840544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a:p>
        </p:txBody>
      </p:sp>
      <p:sp>
        <p:nvSpPr>
          <p:cNvPr id="6" name="Picture Placeholder 5">
            <a:extLst>
              <a:ext uri="{FF2B5EF4-FFF2-40B4-BE49-F238E27FC236}">
                <a16:creationId xmlns:a16="http://schemas.microsoft.com/office/drawing/2014/main" id="{C890048C-9117-638E-8980-FFC7936830B8}"/>
              </a:ext>
            </a:extLst>
          </p:cNvPr>
          <p:cNvSpPr>
            <a:spLocks noGrp="1"/>
          </p:cNvSpPr>
          <p:nvPr>
            <p:ph type="pic" sz="quarter" idx="10"/>
          </p:nvPr>
        </p:nvSpPr>
        <p:spPr>
          <a:xfrm>
            <a:off x="1295471" y="1620245"/>
            <a:ext cx="2818841" cy="2758222"/>
          </a:xfrm>
          <a:custGeom>
            <a:avLst/>
            <a:gdLst>
              <a:gd name="connsiteX0" fmla="*/ 0 w 10801350"/>
              <a:gd name="connsiteY0" fmla="*/ 0 h 2758222"/>
              <a:gd name="connsiteX1" fmla="*/ 10801350 w 10801350"/>
              <a:gd name="connsiteY1" fmla="*/ 0 h 2758222"/>
              <a:gd name="connsiteX2" fmla="*/ 10801350 w 10801350"/>
              <a:gd name="connsiteY2" fmla="*/ 2758222 h 2758222"/>
              <a:gd name="connsiteX3" fmla="*/ 0 w 10801350"/>
              <a:gd name="connsiteY3" fmla="*/ 2758222 h 2758222"/>
            </a:gdLst>
            <a:ahLst/>
            <a:cxnLst>
              <a:cxn ang="0">
                <a:pos x="connsiteX0" y="connsiteY0"/>
              </a:cxn>
              <a:cxn ang="0">
                <a:pos x="connsiteX1" y="connsiteY1"/>
              </a:cxn>
              <a:cxn ang="0">
                <a:pos x="connsiteX2" y="connsiteY2"/>
              </a:cxn>
              <a:cxn ang="0">
                <a:pos x="connsiteX3" y="connsiteY3"/>
              </a:cxn>
            </a:cxnLst>
            <a:rect l="l" t="t" r="r" b="b"/>
            <a:pathLst>
              <a:path w="10801350" h="2758222">
                <a:moveTo>
                  <a:pt x="0" y="0"/>
                </a:moveTo>
                <a:lnTo>
                  <a:pt x="10801350" y="0"/>
                </a:lnTo>
                <a:lnTo>
                  <a:pt x="10801350" y="2758222"/>
                </a:lnTo>
                <a:lnTo>
                  <a:pt x="0" y="2758222"/>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5" name="Rectangle 4">
            <a:extLst>
              <a:ext uri="{FF2B5EF4-FFF2-40B4-BE49-F238E27FC236}">
                <a16:creationId xmlns:a16="http://schemas.microsoft.com/office/drawing/2014/main" id="{5B014350-E470-F36E-81D2-E6664B8AADCA}"/>
              </a:ext>
            </a:extLst>
          </p:cNvPr>
          <p:cNvSpPr/>
          <p:nvPr userDrawn="1"/>
        </p:nvSpPr>
        <p:spPr>
          <a:xfrm>
            <a:off x="-26435" y="1"/>
            <a:ext cx="732076"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Rectangle 2">
            <a:extLst>
              <a:ext uri="{FF2B5EF4-FFF2-40B4-BE49-F238E27FC236}">
                <a16:creationId xmlns:a16="http://schemas.microsoft.com/office/drawing/2014/main" id="{6FEA4320-22C6-429C-0BA7-C473EE4A8088}"/>
              </a:ext>
            </a:extLst>
          </p:cNvPr>
          <p:cNvSpPr/>
          <p:nvPr userDrawn="1"/>
        </p:nvSpPr>
        <p:spPr>
          <a:xfrm>
            <a:off x="11496674" y="0"/>
            <a:ext cx="732076"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Picture Placeholder 5">
            <a:extLst>
              <a:ext uri="{FF2B5EF4-FFF2-40B4-BE49-F238E27FC236}">
                <a16:creationId xmlns:a16="http://schemas.microsoft.com/office/drawing/2014/main" id="{B8211460-DF56-6C81-B2A7-62B866EA4FF5}"/>
              </a:ext>
            </a:extLst>
          </p:cNvPr>
          <p:cNvSpPr>
            <a:spLocks noGrp="1"/>
          </p:cNvSpPr>
          <p:nvPr>
            <p:ph type="pic" sz="quarter" idx="11"/>
          </p:nvPr>
        </p:nvSpPr>
        <p:spPr>
          <a:xfrm>
            <a:off x="4607929" y="1620245"/>
            <a:ext cx="2818841" cy="2758222"/>
          </a:xfrm>
          <a:custGeom>
            <a:avLst/>
            <a:gdLst>
              <a:gd name="connsiteX0" fmla="*/ 0 w 10801350"/>
              <a:gd name="connsiteY0" fmla="*/ 0 h 2758222"/>
              <a:gd name="connsiteX1" fmla="*/ 10801350 w 10801350"/>
              <a:gd name="connsiteY1" fmla="*/ 0 h 2758222"/>
              <a:gd name="connsiteX2" fmla="*/ 10801350 w 10801350"/>
              <a:gd name="connsiteY2" fmla="*/ 2758222 h 2758222"/>
              <a:gd name="connsiteX3" fmla="*/ 0 w 10801350"/>
              <a:gd name="connsiteY3" fmla="*/ 2758222 h 2758222"/>
            </a:gdLst>
            <a:ahLst/>
            <a:cxnLst>
              <a:cxn ang="0">
                <a:pos x="connsiteX0" y="connsiteY0"/>
              </a:cxn>
              <a:cxn ang="0">
                <a:pos x="connsiteX1" y="connsiteY1"/>
              </a:cxn>
              <a:cxn ang="0">
                <a:pos x="connsiteX2" y="connsiteY2"/>
              </a:cxn>
              <a:cxn ang="0">
                <a:pos x="connsiteX3" y="connsiteY3"/>
              </a:cxn>
            </a:cxnLst>
            <a:rect l="l" t="t" r="r" b="b"/>
            <a:pathLst>
              <a:path w="10801350" h="2758222">
                <a:moveTo>
                  <a:pt x="0" y="0"/>
                </a:moveTo>
                <a:lnTo>
                  <a:pt x="10801350" y="0"/>
                </a:lnTo>
                <a:lnTo>
                  <a:pt x="10801350" y="2758222"/>
                </a:lnTo>
                <a:lnTo>
                  <a:pt x="0" y="2758222"/>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7" name="Picture Placeholder 5">
            <a:extLst>
              <a:ext uri="{FF2B5EF4-FFF2-40B4-BE49-F238E27FC236}">
                <a16:creationId xmlns:a16="http://schemas.microsoft.com/office/drawing/2014/main" id="{9D12C48A-904A-1EFC-5012-D75BF8A03236}"/>
              </a:ext>
            </a:extLst>
          </p:cNvPr>
          <p:cNvSpPr>
            <a:spLocks noGrp="1"/>
          </p:cNvSpPr>
          <p:nvPr>
            <p:ph type="pic" sz="quarter" idx="12"/>
          </p:nvPr>
        </p:nvSpPr>
        <p:spPr>
          <a:xfrm>
            <a:off x="7920388" y="1598495"/>
            <a:ext cx="2818841" cy="2758222"/>
          </a:xfrm>
          <a:custGeom>
            <a:avLst/>
            <a:gdLst>
              <a:gd name="connsiteX0" fmla="*/ 0 w 10801350"/>
              <a:gd name="connsiteY0" fmla="*/ 0 h 2758222"/>
              <a:gd name="connsiteX1" fmla="*/ 10801350 w 10801350"/>
              <a:gd name="connsiteY1" fmla="*/ 0 h 2758222"/>
              <a:gd name="connsiteX2" fmla="*/ 10801350 w 10801350"/>
              <a:gd name="connsiteY2" fmla="*/ 2758222 h 2758222"/>
              <a:gd name="connsiteX3" fmla="*/ 0 w 10801350"/>
              <a:gd name="connsiteY3" fmla="*/ 2758222 h 2758222"/>
            </a:gdLst>
            <a:ahLst/>
            <a:cxnLst>
              <a:cxn ang="0">
                <a:pos x="connsiteX0" y="connsiteY0"/>
              </a:cxn>
              <a:cxn ang="0">
                <a:pos x="connsiteX1" y="connsiteY1"/>
              </a:cxn>
              <a:cxn ang="0">
                <a:pos x="connsiteX2" y="connsiteY2"/>
              </a:cxn>
              <a:cxn ang="0">
                <a:pos x="connsiteX3" y="connsiteY3"/>
              </a:cxn>
            </a:cxnLst>
            <a:rect l="l" t="t" r="r" b="b"/>
            <a:pathLst>
              <a:path w="10801350" h="2758222">
                <a:moveTo>
                  <a:pt x="0" y="0"/>
                </a:moveTo>
                <a:lnTo>
                  <a:pt x="10801350" y="0"/>
                </a:lnTo>
                <a:lnTo>
                  <a:pt x="10801350" y="2758222"/>
                </a:lnTo>
                <a:lnTo>
                  <a:pt x="0" y="2758222"/>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1452561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69FC649-4D20-8819-E7BF-83CCB2DCB66A}"/>
              </a:ext>
            </a:extLst>
          </p:cNvPr>
          <p:cNvSpPr>
            <a:spLocks noGrp="1"/>
          </p:cNvSpPr>
          <p:nvPr>
            <p:ph type="pic" sz="quarter" idx="10"/>
          </p:nvPr>
        </p:nvSpPr>
        <p:spPr>
          <a:xfrm>
            <a:off x="0" y="-1"/>
            <a:ext cx="4662486" cy="4183381"/>
          </a:xfrm>
          <a:custGeom>
            <a:avLst/>
            <a:gdLst>
              <a:gd name="connsiteX0" fmla="*/ 0 w 4662486"/>
              <a:gd name="connsiteY0" fmla="*/ 0 h 4183381"/>
              <a:gd name="connsiteX1" fmla="*/ 4662486 w 4662486"/>
              <a:gd name="connsiteY1" fmla="*/ 0 h 4183381"/>
              <a:gd name="connsiteX2" fmla="*/ 4662486 w 4662486"/>
              <a:gd name="connsiteY2" fmla="*/ 4183381 h 4183381"/>
              <a:gd name="connsiteX3" fmla="*/ 0 w 4662486"/>
              <a:gd name="connsiteY3" fmla="*/ 4183381 h 4183381"/>
            </a:gdLst>
            <a:ahLst/>
            <a:cxnLst>
              <a:cxn ang="0">
                <a:pos x="connsiteX0" y="connsiteY0"/>
              </a:cxn>
              <a:cxn ang="0">
                <a:pos x="connsiteX1" y="connsiteY1"/>
              </a:cxn>
              <a:cxn ang="0">
                <a:pos x="connsiteX2" y="connsiteY2"/>
              </a:cxn>
              <a:cxn ang="0">
                <a:pos x="connsiteX3" y="connsiteY3"/>
              </a:cxn>
            </a:cxnLst>
            <a:rect l="l" t="t" r="r" b="b"/>
            <a:pathLst>
              <a:path w="4662486" h="4183381">
                <a:moveTo>
                  <a:pt x="0" y="0"/>
                </a:moveTo>
                <a:lnTo>
                  <a:pt x="4662486" y="0"/>
                </a:lnTo>
                <a:lnTo>
                  <a:pt x="4662486" y="4183381"/>
                </a:lnTo>
                <a:lnTo>
                  <a:pt x="0" y="4183381"/>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8" name="Picture Placeholder 7">
            <a:extLst>
              <a:ext uri="{FF2B5EF4-FFF2-40B4-BE49-F238E27FC236}">
                <a16:creationId xmlns:a16="http://schemas.microsoft.com/office/drawing/2014/main" id="{5782540E-8F16-28DC-FA75-30A3FBE3082B}"/>
              </a:ext>
            </a:extLst>
          </p:cNvPr>
          <p:cNvSpPr>
            <a:spLocks noGrp="1"/>
          </p:cNvSpPr>
          <p:nvPr>
            <p:ph type="pic" sz="quarter" idx="11"/>
          </p:nvPr>
        </p:nvSpPr>
        <p:spPr>
          <a:xfrm>
            <a:off x="3749040" y="3162300"/>
            <a:ext cx="3695700" cy="3695700"/>
          </a:xfrm>
          <a:custGeom>
            <a:avLst/>
            <a:gdLst>
              <a:gd name="connsiteX0" fmla="*/ 0 w 3695700"/>
              <a:gd name="connsiteY0" fmla="*/ 0 h 3695700"/>
              <a:gd name="connsiteX1" fmla="*/ 3695700 w 3695700"/>
              <a:gd name="connsiteY1" fmla="*/ 0 h 3695700"/>
              <a:gd name="connsiteX2" fmla="*/ 3695700 w 3695700"/>
              <a:gd name="connsiteY2" fmla="*/ 3695700 h 3695700"/>
              <a:gd name="connsiteX3" fmla="*/ 0 w 3695700"/>
              <a:gd name="connsiteY3" fmla="*/ 3695700 h 3695700"/>
            </a:gdLst>
            <a:ahLst/>
            <a:cxnLst>
              <a:cxn ang="0">
                <a:pos x="connsiteX0" y="connsiteY0"/>
              </a:cxn>
              <a:cxn ang="0">
                <a:pos x="connsiteX1" y="connsiteY1"/>
              </a:cxn>
              <a:cxn ang="0">
                <a:pos x="connsiteX2" y="connsiteY2"/>
              </a:cxn>
              <a:cxn ang="0">
                <a:pos x="connsiteX3" y="connsiteY3"/>
              </a:cxn>
            </a:cxnLst>
            <a:rect l="l" t="t" r="r" b="b"/>
            <a:pathLst>
              <a:path w="3695700" h="3695700">
                <a:moveTo>
                  <a:pt x="0" y="0"/>
                </a:moveTo>
                <a:lnTo>
                  <a:pt x="3695700" y="0"/>
                </a:lnTo>
                <a:lnTo>
                  <a:pt x="3695700" y="3695700"/>
                </a:lnTo>
                <a:lnTo>
                  <a:pt x="0" y="3695700"/>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6" name="Rectangle 5">
            <a:extLst>
              <a:ext uri="{FF2B5EF4-FFF2-40B4-BE49-F238E27FC236}">
                <a16:creationId xmlns:a16="http://schemas.microsoft.com/office/drawing/2014/main" id="{11AC2AE5-7C07-EDFE-6229-B80CE788CC1D}"/>
              </a:ext>
            </a:extLst>
          </p:cNvPr>
          <p:cNvSpPr/>
          <p:nvPr userDrawn="1"/>
        </p:nvSpPr>
        <p:spPr>
          <a:xfrm>
            <a:off x="7444740" y="3162300"/>
            <a:ext cx="4784010" cy="36957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4">
            <a:extLst>
              <a:ext uri="{FF2B5EF4-FFF2-40B4-BE49-F238E27FC236}">
                <a16:creationId xmlns:a16="http://schemas.microsoft.com/office/drawing/2014/main" id="{C60026DB-D545-1067-B46B-A61255E5A1B2}"/>
              </a:ext>
            </a:extLst>
          </p:cNvPr>
          <p:cNvSpPr/>
          <p:nvPr userDrawn="1"/>
        </p:nvSpPr>
        <p:spPr>
          <a:xfrm>
            <a:off x="-26435" y="4183380"/>
            <a:ext cx="3775475" cy="267462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3507042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a:p>
        </p:txBody>
      </p:sp>
      <p:pic>
        <p:nvPicPr>
          <p:cNvPr id="5" name="Picture 4">
            <a:extLst>
              <a:ext uri="{FF2B5EF4-FFF2-40B4-BE49-F238E27FC236}">
                <a16:creationId xmlns:a16="http://schemas.microsoft.com/office/drawing/2014/main" id="{3468CEF7-8115-EE1E-0ACA-6A6C541561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3720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a:p>
        </p:txBody>
      </p:sp>
      <p:sp>
        <p:nvSpPr>
          <p:cNvPr id="7" name="Picture Placeholder 6">
            <a:extLst>
              <a:ext uri="{FF2B5EF4-FFF2-40B4-BE49-F238E27FC236}">
                <a16:creationId xmlns:a16="http://schemas.microsoft.com/office/drawing/2014/main" id="{35378B14-7311-62D0-29FC-85B6CAD09446}"/>
              </a:ext>
            </a:extLst>
          </p:cNvPr>
          <p:cNvSpPr>
            <a:spLocks noGrp="1"/>
          </p:cNvSpPr>
          <p:nvPr>
            <p:ph type="pic" sz="quarter" idx="10"/>
          </p:nvPr>
        </p:nvSpPr>
        <p:spPr>
          <a:xfrm>
            <a:off x="6096000" y="5027310"/>
            <a:ext cx="6096001" cy="1830690"/>
          </a:xfrm>
          <a:custGeom>
            <a:avLst/>
            <a:gdLst>
              <a:gd name="connsiteX0" fmla="*/ 0 w 6096001"/>
              <a:gd name="connsiteY0" fmla="*/ 0 h 1830690"/>
              <a:gd name="connsiteX1" fmla="*/ 6096001 w 6096001"/>
              <a:gd name="connsiteY1" fmla="*/ 0 h 1830690"/>
              <a:gd name="connsiteX2" fmla="*/ 6096001 w 6096001"/>
              <a:gd name="connsiteY2" fmla="*/ 1830690 h 1830690"/>
              <a:gd name="connsiteX3" fmla="*/ 0 w 6096001"/>
              <a:gd name="connsiteY3" fmla="*/ 1830690 h 1830690"/>
            </a:gdLst>
            <a:ahLst/>
            <a:cxnLst>
              <a:cxn ang="0">
                <a:pos x="connsiteX0" y="connsiteY0"/>
              </a:cxn>
              <a:cxn ang="0">
                <a:pos x="connsiteX1" y="connsiteY1"/>
              </a:cxn>
              <a:cxn ang="0">
                <a:pos x="connsiteX2" y="connsiteY2"/>
              </a:cxn>
              <a:cxn ang="0">
                <a:pos x="connsiteX3" y="connsiteY3"/>
              </a:cxn>
            </a:cxnLst>
            <a:rect l="l" t="t" r="r" b="b"/>
            <a:pathLst>
              <a:path w="6096001" h="1830690">
                <a:moveTo>
                  <a:pt x="0" y="0"/>
                </a:moveTo>
                <a:lnTo>
                  <a:pt x="6096001" y="0"/>
                </a:lnTo>
                <a:lnTo>
                  <a:pt x="6096001" y="1830690"/>
                </a:lnTo>
                <a:lnTo>
                  <a:pt x="0" y="1830690"/>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4" name="Rectangle 3">
            <a:extLst>
              <a:ext uri="{FF2B5EF4-FFF2-40B4-BE49-F238E27FC236}">
                <a16:creationId xmlns:a16="http://schemas.microsoft.com/office/drawing/2014/main" id="{8A073E23-75D1-31EC-14A1-A98A49E2C7DB}"/>
              </a:ext>
            </a:extLst>
          </p:cNvPr>
          <p:cNvSpPr/>
          <p:nvPr userDrawn="1"/>
        </p:nvSpPr>
        <p:spPr>
          <a:xfrm>
            <a:off x="0" y="0"/>
            <a:ext cx="6096000" cy="68780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Rectangle 2">
            <a:extLst>
              <a:ext uri="{FF2B5EF4-FFF2-40B4-BE49-F238E27FC236}">
                <a16:creationId xmlns:a16="http://schemas.microsoft.com/office/drawing/2014/main" id="{CCD40093-9387-866F-1E8C-17367E5C9EC6}"/>
              </a:ext>
            </a:extLst>
          </p:cNvPr>
          <p:cNvSpPr/>
          <p:nvPr userDrawn="1"/>
        </p:nvSpPr>
        <p:spPr>
          <a:xfrm>
            <a:off x="6096000" y="2398933"/>
            <a:ext cx="6096000" cy="262837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1911881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a:p>
        </p:txBody>
      </p:sp>
      <p:sp>
        <p:nvSpPr>
          <p:cNvPr id="6" name="Picture Placeholder 5">
            <a:extLst>
              <a:ext uri="{FF2B5EF4-FFF2-40B4-BE49-F238E27FC236}">
                <a16:creationId xmlns:a16="http://schemas.microsoft.com/office/drawing/2014/main" id="{E0E8B349-9A16-6C15-FFE0-BB1362DEADD2}"/>
              </a:ext>
            </a:extLst>
          </p:cNvPr>
          <p:cNvSpPr>
            <a:spLocks noGrp="1"/>
          </p:cNvSpPr>
          <p:nvPr>
            <p:ph type="pic" sz="quarter" idx="10"/>
          </p:nvPr>
        </p:nvSpPr>
        <p:spPr>
          <a:xfrm>
            <a:off x="0" y="549274"/>
            <a:ext cx="12192000" cy="3550286"/>
          </a:xfrm>
          <a:custGeom>
            <a:avLst/>
            <a:gdLst>
              <a:gd name="connsiteX0" fmla="*/ 0 w 12192000"/>
              <a:gd name="connsiteY0" fmla="*/ 0 h 3550286"/>
              <a:gd name="connsiteX1" fmla="*/ 12192000 w 12192000"/>
              <a:gd name="connsiteY1" fmla="*/ 0 h 3550286"/>
              <a:gd name="connsiteX2" fmla="*/ 12192000 w 12192000"/>
              <a:gd name="connsiteY2" fmla="*/ 3550286 h 3550286"/>
              <a:gd name="connsiteX3" fmla="*/ 0 w 12192000"/>
              <a:gd name="connsiteY3" fmla="*/ 3550286 h 3550286"/>
            </a:gdLst>
            <a:ahLst/>
            <a:cxnLst>
              <a:cxn ang="0">
                <a:pos x="connsiteX0" y="connsiteY0"/>
              </a:cxn>
              <a:cxn ang="0">
                <a:pos x="connsiteX1" y="connsiteY1"/>
              </a:cxn>
              <a:cxn ang="0">
                <a:pos x="connsiteX2" y="connsiteY2"/>
              </a:cxn>
              <a:cxn ang="0">
                <a:pos x="connsiteX3" y="connsiteY3"/>
              </a:cxn>
            </a:cxnLst>
            <a:rect l="l" t="t" r="r" b="b"/>
            <a:pathLst>
              <a:path w="12192000" h="3550286">
                <a:moveTo>
                  <a:pt x="0" y="0"/>
                </a:moveTo>
                <a:lnTo>
                  <a:pt x="12192000" y="0"/>
                </a:lnTo>
                <a:lnTo>
                  <a:pt x="12192000" y="3550286"/>
                </a:lnTo>
                <a:lnTo>
                  <a:pt x="0" y="3550286"/>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3" name="Rectangle 2">
            <a:extLst>
              <a:ext uri="{FF2B5EF4-FFF2-40B4-BE49-F238E27FC236}">
                <a16:creationId xmlns:a16="http://schemas.microsoft.com/office/drawing/2014/main" id="{218021B1-F19E-5368-8123-B28B2CEDD938}"/>
              </a:ext>
            </a:extLst>
          </p:cNvPr>
          <p:cNvSpPr/>
          <p:nvPr userDrawn="1"/>
        </p:nvSpPr>
        <p:spPr>
          <a:xfrm>
            <a:off x="0" y="-9872"/>
            <a:ext cx="12192000" cy="55914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Rectangle 3">
            <a:extLst>
              <a:ext uri="{FF2B5EF4-FFF2-40B4-BE49-F238E27FC236}">
                <a16:creationId xmlns:a16="http://schemas.microsoft.com/office/drawing/2014/main" id="{6EFD7B19-DD06-3CF0-8802-8AAE75A44447}"/>
              </a:ext>
            </a:extLst>
          </p:cNvPr>
          <p:cNvSpPr/>
          <p:nvPr userDrawn="1"/>
        </p:nvSpPr>
        <p:spPr>
          <a:xfrm>
            <a:off x="0" y="6308725"/>
            <a:ext cx="12217242" cy="55914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3006363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a:p>
        </p:txBody>
      </p:sp>
      <p:pic>
        <p:nvPicPr>
          <p:cNvPr id="4" name="Picture 3">
            <a:extLst>
              <a:ext uri="{FF2B5EF4-FFF2-40B4-BE49-F238E27FC236}">
                <a16:creationId xmlns:a16="http://schemas.microsoft.com/office/drawing/2014/main" id="{C468C998-C9D8-7FA1-4F94-A69F8195B99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77650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1BA351-EB08-8649-369E-A2A13BD2FAD9}"/>
              </a:ext>
            </a:extLst>
          </p:cNvPr>
          <p:cNvSpPr/>
          <p:nvPr userDrawn="1"/>
        </p:nvSpPr>
        <p:spPr>
          <a:xfrm>
            <a:off x="6096000" y="0"/>
            <a:ext cx="6096000" cy="394705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1">
            <a:extLst>
              <a:ext uri="{FF2B5EF4-FFF2-40B4-BE49-F238E27FC236}">
                <a16:creationId xmlns:a16="http://schemas.microsoft.com/office/drawing/2014/main" id="{EB112638-9584-D0F1-EE23-C8B53E7A0158}"/>
              </a:ext>
            </a:extLst>
          </p:cNvPr>
          <p:cNvSpPr/>
          <p:nvPr userDrawn="1"/>
        </p:nvSpPr>
        <p:spPr>
          <a:xfrm>
            <a:off x="-1" y="0"/>
            <a:ext cx="6578417"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Picture Placeholder 10">
            <a:extLst>
              <a:ext uri="{FF2B5EF4-FFF2-40B4-BE49-F238E27FC236}">
                <a16:creationId xmlns:a16="http://schemas.microsoft.com/office/drawing/2014/main" id="{01D03412-87E1-1641-1912-6884D151B4AF}"/>
              </a:ext>
            </a:extLst>
          </p:cNvPr>
          <p:cNvSpPr>
            <a:spLocks noGrp="1"/>
          </p:cNvSpPr>
          <p:nvPr>
            <p:ph type="pic" sz="quarter" idx="10"/>
          </p:nvPr>
        </p:nvSpPr>
        <p:spPr>
          <a:xfrm>
            <a:off x="4012835" y="3078699"/>
            <a:ext cx="4221818" cy="3230026"/>
          </a:xfrm>
          <a:custGeom>
            <a:avLst/>
            <a:gdLst>
              <a:gd name="connsiteX0" fmla="*/ 0 w 4221818"/>
              <a:gd name="connsiteY0" fmla="*/ 0 h 3230026"/>
              <a:gd name="connsiteX1" fmla="*/ 4221818 w 4221818"/>
              <a:gd name="connsiteY1" fmla="*/ 0 h 3230026"/>
              <a:gd name="connsiteX2" fmla="*/ 4221818 w 4221818"/>
              <a:gd name="connsiteY2" fmla="*/ 3230026 h 3230026"/>
              <a:gd name="connsiteX3" fmla="*/ 0 w 4221818"/>
              <a:gd name="connsiteY3" fmla="*/ 3230026 h 3230026"/>
            </a:gdLst>
            <a:ahLst/>
            <a:cxnLst>
              <a:cxn ang="0">
                <a:pos x="connsiteX0" y="connsiteY0"/>
              </a:cxn>
              <a:cxn ang="0">
                <a:pos x="connsiteX1" y="connsiteY1"/>
              </a:cxn>
              <a:cxn ang="0">
                <a:pos x="connsiteX2" y="connsiteY2"/>
              </a:cxn>
              <a:cxn ang="0">
                <a:pos x="connsiteX3" y="connsiteY3"/>
              </a:cxn>
            </a:cxnLst>
            <a:rect l="l" t="t" r="r" b="b"/>
            <a:pathLst>
              <a:path w="4221818" h="3230026">
                <a:moveTo>
                  <a:pt x="0" y="0"/>
                </a:moveTo>
                <a:lnTo>
                  <a:pt x="4221818" y="0"/>
                </a:lnTo>
                <a:lnTo>
                  <a:pt x="4221818" y="3230026"/>
                </a:lnTo>
                <a:lnTo>
                  <a:pt x="0" y="3230026"/>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10" name="Picture Placeholder 9">
            <a:extLst>
              <a:ext uri="{FF2B5EF4-FFF2-40B4-BE49-F238E27FC236}">
                <a16:creationId xmlns:a16="http://schemas.microsoft.com/office/drawing/2014/main" id="{4240519A-CD78-BAFD-8725-01B11EB5D102}"/>
              </a:ext>
            </a:extLst>
          </p:cNvPr>
          <p:cNvSpPr>
            <a:spLocks noGrp="1"/>
          </p:cNvSpPr>
          <p:nvPr>
            <p:ph type="pic" sz="quarter" idx="11"/>
          </p:nvPr>
        </p:nvSpPr>
        <p:spPr>
          <a:xfrm>
            <a:off x="6578418" y="549275"/>
            <a:ext cx="4918258" cy="3397775"/>
          </a:xfrm>
          <a:custGeom>
            <a:avLst/>
            <a:gdLst>
              <a:gd name="connsiteX0" fmla="*/ 0 w 4918258"/>
              <a:gd name="connsiteY0" fmla="*/ 0 h 3397775"/>
              <a:gd name="connsiteX1" fmla="*/ 4918258 w 4918258"/>
              <a:gd name="connsiteY1" fmla="*/ 0 h 3397775"/>
              <a:gd name="connsiteX2" fmla="*/ 4918258 w 4918258"/>
              <a:gd name="connsiteY2" fmla="*/ 3397775 h 3397775"/>
              <a:gd name="connsiteX3" fmla="*/ 0 w 4918258"/>
              <a:gd name="connsiteY3" fmla="*/ 3397775 h 3397775"/>
            </a:gdLst>
            <a:ahLst/>
            <a:cxnLst>
              <a:cxn ang="0">
                <a:pos x="connsiteX0" y="connsiteY0"/>
              </a:cxn>
              <a:cxn ang="0">
                <a:pos x="connsiteX1" y="connsiteY1"/>
              </a:cxn>
              <a:cxn ang="0">
                <a:pos x="connsiteX2" y="connsiteY2"/>
              </a:cxn>
              <a:cxn ang="0">
                <a:pos x="connsiteX3" y="connsiteY3"/>
              </a:cxn>
            </a:cxnLst>
            <a:rect l="l" t="t" r="r" b="b"/>
            <a:pathLst>
              <a:path w="4918258" h="3397775">
                <a:moveTo>
                  <a:pt x="0" y="0"/>
                </a:moveTo>
                <a:lnTo>
                  <a:pt x="4918258" y="0"/>
                </a:lnTo>
                <a:lnTo>
                  <a:pt x="4918258" y="3397775"/>
                </a:lnTo>
                <a:lnTo>
                  <a:pt x="0" y="3397775"/>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4273458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1865EF9-DF80-B877-67BE-3A396C239366}"/>
              </a:ext>
            </a:extLst>
          </p:cNvPr>
          <p:cNvSpPr>
            <a:spLocks noGrp="1"/>
          </p:cNvSpPr>
          <p:nvPr>
            <p:ph type="pic" sz="quarter" idx="10"/>
          </p:nvPr>
        </p:nvSpPr>
        <p:spPr>
          <a:xfrm>
            <a:off x="8453266" y="3429000"/>
            <a:ext cx="3738734" cy="3464295"/>
          </a:xfrm>
          <a:custGeom>
            <a:avLst/>
            <a:gdLst>
              <a:gd name="connsiteX0" fmla="*/ 0 w 3738734"/>
              <a:gd name="connsiteY0" fmla="*/ 0 h 3464295"/>
              <a:gd name="connsiteX1" fmla="*/ 3738734 w 3738734"/>
              <a:gd name="connsiteY1" fmla="*/ 0 h 3464295"/>
              <a:gd name="connsiteX2" fmla="*/ 3738734 w 3738734"/>
              <a:gd name="connsiteY2" fmla="*/ 3464295 h 3464295"/>
              <a:gd name="connsiteX3" fmla="*/ 0 w 3738734"/>
              <a:gd name="connsiteY3" fmla="*/ 3464295 h 3464295"/>
            </a:gdLst>
            <a:ahLst/>
            <a:cxnLst>
              <a:cxn ang="0">
                <a:pos x="connsiteX0" y="connsiteY0"/>
              </a:cxn>
              <a:cxn ang="0">
                <a:pos x="connsiteX1" y="connsiteY1"/>
              </a:cxn>
              <a:cxn ang="0">
                <a:pos x="connsiteX2" y="connsiteY2"/>
              </a:cxn>
              <a:cxn ang="0">
                <a:pos x="connsiteX3" y="connsiteY3"/>
              </a:cxn>
            </a:cxnLst>
            <a:rect l="l" t="t" r="r" b="b"/>
            <a:pathLst>
              <a:path w="3738734" h="3464295">
                <a:moveTo>
                  <a:pt x="0" y="0"/>
                </a:moveTo>
                <a:lnTo>
                  <a:pt x="3738734" y="0"/>
                </a:lnTo>
                <a:lnTo>
                  <a:pt x="3738734" y="3464295"/>
                </a:lnTo>
                <a:lnTo>
                  <a:pt x="0" y="3464295"/>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4" name="Rectangle 3">
            <a:extLst>
              <a:ext uri="{FF2B5EF4-FFF2-40B4-BE49-F238E27FC236}">
                <a16:creationId xmlns:a16="http://schemas.microsoft.com/office/drawing/2014/main" id="{0AB5AF4E-89C0-D4F7-A1C2-10B61E8DA5C6}"/>
              </a:ext>
            </a:extLst>
          </p:cNvPr>
          <p:cNvSpPr/>
          <p:nvPr userDrawn="1"/>
        </p:nvSpPr>
        <p:spPr>
          <a:xfrm>
            <a:off x="6096000" y="0"/>
            <a:ext cx="6096000" cy="343326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1">
            <a:extLst>
              <a:ext uri="{FF2B5EF4-FFF2-40B4-BE49-F238E27FC236}">
                <a16:creationId xmlns:a16="http://schemas.microsoft.com/office/drawing/2014/main" id="{971BF0C8-9731-5293-2686-12C3F3410A90}"/>
              </a:ext>
            </a:extLst>
          </p:cNvPr>
          <p:cNvSpPr/>
          <p:nvPr userDrawn="1"/>
        </p:nvSpPr>
        <p:spPr>
          <a:xfrm>
            <a:off x="0" y="0"/>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179927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a:p>
        </p:txBody>
      </p:sp>
      <p:sp>
        <p:nvSpPr>
          <p:cNvPr id="9" name="Picture Placeholder 8">
            <a:extLst>
              <a:ext uri="{FF2B5EF4-FFF2-40B4-BE49-F238E27FC236}">
                <a16:creationId xmlns:a16="http://schemas.microsoft.com/office/drawing/2014/main" id="{2F0EE6A0-0558-5E03-F346-7A2536201664}"/>
              </a:ext>
            </a:extLst>
          </p:cNvPr>
          <p:cNvSpPr>
            <a:spLocks noGrp="1"/>
          </p:cNvSpPr>
          <p:nvPr>
            <p:ph type="pic" sz="quarter" idx="10"/>
          </p:nvPr>
        </p:nvSpPr>
        <p:spPr>
          <a:xfrm>
            <a:off x="6278880" y="1668780"/>
            <a:ext cx="3007995" cy="3886200"/>
          </a:xfrm>
          <a:custGeom>
            <a:avLst/>
            <a:gdLst>
              <a:gd name="connsiteX0" fmla="*/ 0 w 3007995"/>
              <a:gd name="connsiteY0" fmla="*/ 0 h 3886200"/>
              <a:gd name="connsiteX1" fmla="*/ 3007995 w 3007995"/>
              <a:gd name="connsiteY1" fmla="*/ 0 h 3886200"/>
              <a:gd name="connsiteX2" fmla="*/ 3007995 w 3007995"/>
              <a:gd name="connsiteY2" fmla="*/ 3886200 h 3886200"/>
              <a:gd name="connsiteX3" fmla="*/ 0 w 3007995"/>
              <a:gd name="connsiteY3" fmla="*/ 3886200 h 3886200"/>
            </a:gdLst>
            <a:ahLst/>
            <a:cxnLst>
              <a:cxn ang="0">
                <a:pos x="connsiteX0" y="connsiteY0"/>
              </a:cxn>
              <a:cxn ang="0">
                <a:pos x="connsiteX1" y="connsiteY1"/>
              </a:cxn>
              <a:cxn ang="0">
                <a:pos x="connsiteX2" y="connsiteY2"/>
              </a:cxn>
              <a:cxn ang="0">
                <a:pos x="connsiteX3" y="connsiteY3"/>
              </a:cxn>
            </a:cxnLst>
            <a:rect l="l" t="t" r="r" b="b"/>
            <a:pathLst>
              <a:path w="3007995" h="3886200">
                <a:moveTo>
                  <a:pt x="0" y="0"/>
                </a:moveTo>
                <a:lnTo>
                  <a:pt x="3007995" y="0"/>
                </a:lnTo>
                <a:lnTo>
                  <a:pt x="3007995" y="3886200"/>
                </a:lnTo>
                <a:lnTo>
                  <a:pt x="0" y="3886200"/>
                </a:lnTo>
                <a:close/>
              </a:path>
            </a:pathLst>
          </a:custGeom>
          <a:solidFill>
            <a:schemeClr val="bg1">
              <a:lumMod val="65000"/>
              <a:alpha val="60000"/>
            </a:schemeClr>
          </a:solidFill>
        </p:spPr>
        <p:txBody>
          <a:bodyPr wrap="square">
            <a:noAutofit/>
          </a:bodyPr>
          <a:lstStyle>
            <a:lvl1pPr>
              <a:defRPr lang="en-ID" dirty="0"/>
            </a:lvl1pPr>
          </a:lstStyle>
          <a:p>
            <a:pPr lvl="0"/>
            <a:endParaRPr lang="en-ID"/>
          </a:p>
        </p:txBody>
      </p:sp>
      <p:sp>
        <p:nvSpPr>
          <p:cNvPr id="8" name="Picture Placeholder 7">
            <a:extLst>
              <a:ext uri="{FF2B5EF4-FFF2-40B4-BE49-F238E27FC236}">
                <a16:creationId xmlns:a16="http://schemas.microsoft.com/office/drawing/2014/main" id="{FDC10844-1F6B-83FA-0E59-00C489B9D830}"/>
              </a:ext>
            </a:extLst>
          </p:cNvPr>
          <p:cNvSpPr>
            <a:spLocks noGrp="1"/>
          </p:cNvSpPr>
          <p:nvPr>
            <p:ph type="pic" sz="quarter" idx="11"/>
          </p:nvPr>
        </p:nvSpPr>
        <p:spPr>
          <a:xfrm>
            <a:off x="8740140" y="2654742"/>
            <a:ext cx="2756535" cy="3653983"/>
          </a:xfrm>
          <a:custGeom>
            <a:avLst/>
            <a:gdLst>
              <a:gd name="connsiteX0" fmla="*/ 0 w 2756535"/>
              <a:gd name="connsiteY0" fmla="*/ 0 h 3653983"/>
              <a:gd name="connsiteX1" fmla="*/ 2756535 w 2756535"/>
              <a:gd name="connsiteY1" fmla="*/ 0 h 3653983"/>
              <a:gd name="connsiteX2" fmla="*/ 2756535 w 2756535"/>
              <a:gd name="connsiteY2" fmla="*/ 3653983 h 3653983"/>
              <a:gd name="connsiteX3" fmla="*/ 0 w 2756535"/>
              <a:gd name="connsiteY3" fmla="*/ 3653983 h 3653983"/>
            </a:gdLst>
            <a:ahLst/>
            <a:cxnLst>
              <a:cxn ang="0">
                <a:pos x="connsiteX0" y="connsiteY0"/>
              </a:cxn>
              <a:cxn ang="0">
                <a:pos x="connsiteX1" y="connsiteY1"/>
              </a:cxn>
              <a:cxn ang="0">
                <a:pos x="connsiteX2" y="connsiteY2"/>
              </a:cxn>
              <a:cxn ang="0">
                <a:pos x="connsiteX3" y="connsiteY3"/>
              </a:cxn>
            </a:cxnLst>
            <a:rect l="l" t="t" r="r" b="b"/>
            <a:pathLst>
              <a:path w="2756535" h="3653983">
                <a:moveTo>
                  <a:pt x="0" y="0"/>
                </a:moveTo>
                <a:lnTo>
                  <a:pt x="2756535" y="0"/>
                </a:lnTo>
                <a:lnTo>
                  <a:pt x="2756535" y="3653983"/>
                </a:lnTo>
                <a:lnTo>
                  <a:pt x="0" y="3653983"/>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16" name="Rectangle 15">
            <a:extLst>
              <a:ext uri="{FF2B5EF4-FFF2-40B4-BE49-F238E27FC236}">
                <a16:creationId xmlns:a16="http://schemas.microsoft.com/office/drawing/2014/main" id="{9C8B3DDB-D418-C796-134F-F29B37F34FE0}"/>
              </a:ext>
            </a:extLst>
          </p:cNvPr>
          <p:cNvSpPr/>
          <p:nvPr userDrawn="1"/>
        </p:nvSpPr>
        <p:spPr>
          <a:xfrm>
            <a:off x="0" y="-9872"/>
            <a:ext cx="12192000" cy="55914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Rectangle 16">
            <a:extLst>
              <a:ext uri="{FF2B5EF4-FFF2-40B4-BE49-F238E27FC236}">
                <a16:creationId xmlns:a16="http://schemas.microsoft.com/office/drawing/2014/main" id="{4BF82B56-1105-79D9-0C63-3B7ACB6F52DC}"/>
              </a:ext>
            </a:extLst>
          </p:cNvPr>
          <p:cNvSpPr/>
          <p:nvPr userDrawn="1"/>
        </p:nvSpPr>
        <p:spPr>
          <a:xfrm>
            <a:off x="0" y="6308725"/>
            <a:ext cx="12217242" cy="55914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2788377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a:p>
        </p:txBody>
      </p:sp>
      <p:sp>
        <p:nvSpPr>
          <p:cNvPr id="8" name="Picture Placeholder 7">
            <a:extLst>
              <a:ext uri="{FF2B5EF4-FFF2-40B4-BE49-F238E27FC236}">
                <a16:creationId xmlns:a16="http://schemas.microsoft.com/office/drawing/2014/main" id="{B32EE610-CF07-A2A4-0ABF-E64D1D8AE263}"/>
              </a:ext>
            </a:extLst>
          </p:cNvPr>
          <p:cNvSpPr>
            <a:spLocks noGrp="1"/>
          </p:cNvSpPr>
          <p:nvPr>
            <p:ph type="pic" sz="quarter" idx="10"/>
          </p:nvPr>
        </p:nvSpPr>
        <p:spPr>
          <a:xfrm>
            <a:off x="0" y="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5" name="Rectangle 4">
            <a:extLst>
              <a:ext uri="{FF2B5EF4-FFF2-40B4-BE49-F238E27FC236}">
                <a16:creationId xmlns:a16="http://schemas.microsoft.com/office/drawing/2014/main" id="{0065C98C-A12C-96EF-3BB0-8BC02F24B48D}"/>
              </a:ext>
            </a:extLst>
          </p:cNvPr>
          <p:cNvSpPr/>
          <p:nvPr userDrawn="1"/>
        </p:nvSpPr>
        <p:spPr>
          <a:xfrm>
            <a:off x="6096000" y="0"/>
            <a:ext cx="6096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Rectangle 3">
            <a:extLst>
              <a:ext uri="{FF2B5EF4-FFF2-40B4-BE49-F238E27FC236}">
                <a16:creationId xmlns:a16="http://schemas.microsoft.com/office/drawing/2014/main" id="{F222E817-CFF4-A145-4585-9F6095E7FBA5}"/>
              </a:ext>
            </a:extLst>
          </p:cNvPr>
          <p:cNvSpPr/>
          <p:nvPr userDrawn="1"/>
        </p:nvSpPr>
        <p:spPr>
          <a:xfrm>
            <a:off x="0" y="3429000"/>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440624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363FE-C0B1-AD92-1F9E-F75784D48EFF}"/>
              </a:ext>
            </a:extLst>
          </p:cNvPr>
          <p:cNvSpPr/>
          <p:nvPr userDrawn="1"/>
        </p:nvSpPr>
        <p:spPr>
          <a:xfrm>
            <a:off x="6688252" y="0"/>
            <a:ext cx="5540498"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Rectangle 2">
            <a:extLst>
              <a:ext uri="{FF2B5EF4-FFF2-40B4-BE49-F238E27FC236}">
                <a16:creationId xmlns:a16="http://schemas.microsoft.com/office/drawing/2014/main" id="{6D3182BF-D164-4385-6734-84D61A8CB457}"/>
              </a:ext>
            </a:extLst>
          </p:cNvPr>
          <p:cNvSpPr/>
          <p:nvPr userDrawn="1"/>
        </p:nvSpPr>
        <p:spPr>
          <a:xfrm>
            <a:off x="0" y="0"/>
            <a:ext cx="6688252" cy="29723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a:p>
        </p:txBody>
      </p:sp>
      <p:sp>
        <p:nvSpPr>
          <p:cNvPr id="6" name="Picture Placeholder 5">
            <a:extLst>
              <a:ext uri="{FF2B5EF4-FFF2-40B4-BE49-F238E27FC236}">
                <a16:creationId xmlns:a16="http://schemas.microsoft.com/office/drawing/2014/main" id="{175261A2-8B4E-1A76-5FC1-F9259607DF0C}"/>
              </a:ext>
            </a:extLst>
          </p:cNvPr>
          <p:cNvSpPr>
            <a:spLocks noGrp="1"/>
          </p:cNvSpPr>
          <p:nvPr>
            <p:ph type="pic" sz="quarter" idx="10"/>
          </p:nvPr>
        </p:nvSpPr>
        <p:spPr>
          <a:xfrm>
            <a:off x="6688252" y="2972385"/>
            <a:ext cx="4808423" cy="3900082"/>
          </a:xfrm>
          <a:custGeom>
            <a:avLst/>
            <a:gdLst>
              <a:gd name="connsiteX0" fmla="*/ 0 w 4808423"/>
              <a:gd name="connsiteY0" fmla="*/ 0 h 3900082"/>
              <a:gd name="connsiteX1" fmla="*/ 4808423 w 4808423"/>
              <a:gd name="connsiteY1" fmla="*/ 0 h 3900082"/>
              <a:gd name="connsiteX2" fmla="*/ 4808423 w 4808423"/>
              <a:gd name="connsiteY2" fmla="*/ 3900082 h 3900082"/>
              <a:gd name="connsiteX3" fmla="*/ 0 w 4808423"/>
              <a:gd name="connsiteY3" fmla="*/ 3900082 h 3900082"/>
            </a:gdLst>
            <a:ahLst/>
            <a:cxnLst>
              <a:cxn ang="0">
                <a:pos x="connsiteX0" y="connsiteY0"/>
              </a:cxn>
              <a:cxn ang="0">
                <a:pos x="connsiteX1" y="connsiteY1"/>
              </a:cxn>
              <a:cxn ang="0">
                <a:pos x="connsiteX2" y="connsiteY2"/>
              </a:cxn>
              <a:cxn ang="0">
                <a:pos x="connsiteX3" y="connsiteY3"/>
              </a:cxn>
            </a:cxnLst>
            <a:rect l="l" t="t" r="r" b="b"/>
            <a:pathLst>
              <a:path w="4808423" h="3900082">
                <a:moveTo>
                  <a:pt x="0" y="0"/>
                </a:moveTo>
                <a:lnTo>
                  <a:pt x="4808423" y="0"/>
                </a:lnTo>
                <a:lnTo>
                  <a:pt x="4808423" y="3900082"/>
                </a:lnTo>
                <a:lnTo>
                  <a:pt x="0" y="3900082"/>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195559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BBE388-5DDE-CF85-B955-21E142A81F28}"/>
              </a:ext>
            </a:extLst>
          </p:cNvPr>
          <p:cNvSpPr/>
          <p:nvPr userDrawn="1"/>
        </p:nvSpPr>
        <p:spPr>
          <a:xfrm>
            <a:off x="0" y="3874688"/>
            <a:ext cx="6499858" cy="29833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Rectangle 2">
            <a:extLst>
              <a:ext uri="{FF2B5EF4-FFF2-40B4-BE49-F238E27FC236}">
                <a16:creationId xmlns:a16="http://schemas.microsoft.com/office/drawing/2014/main" id="{0382E25B-FA47-3F8E-9A83-B1E1295DC6C3}"/>
              </a:ext>
            </a:extLst>
          </p:cNvPr>
          <p:cNvSpPr/>
          <p:nvPr userDrawn="1"/>
        </p:nvSpPr>
        <p:spPr>
          <a:xfrm>
            <a:off x="6499859" y="0"/>
            <a:ext cx="569214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a:p>
        </p:txBody>
      </p:sp>
      <p:sp>
        <p:nvSpPr>
          <p:cNvPr id="6" name="Picture Placeholder 5">
            <a:extLst>
              <a:ext uri="{FF2B5EF4-FFF2-40B4-BE49-F238E27FC236}">
                <a16:creationId xmlns:a16="http://schemas.microsoft.com/office/drawing/2014/main" id="{5E280C29-89A6-E17B-B131-0FE9352922FD}"/>
              </a:ext>
            </a:extLst>
          </p:cNvPr>
          <p:cNvSpPr>
            <a:spLocks noGrp="1"/>
          </p:cNvSpPr>
          <p:nvPr>
            <p:ph type="pic" sz="quarter" idx="10"/>
          </p:nvPr>
        </p:nvSpPr>
        <p:spPr>
          <a:xfrm>
            <a:off x="6499860" y="549275"/>
            <a:ext cx="4996815" cy="6308724"/>
          </a:xfrm>
          <a:custGeom>
            <a:avLst/>
            <a:gdLst>
              <a:gd name="connsiteX0" fmla="*/ 0 w 4996815"/>
              <a:gd name="connsiteY0" fmla="*/ 0 h 6308724"/>
              <a:gd name="connsiteX1" fmla="*/ 4996815 w 4996815"/>
              <a:gd name="connsiteY1" fmla="*/ 0 h 6308724"/>
              <a:gd name="connsiteX2" fmla="*/ 4996815 w 4996815"/>
              <a:gd name="connsiteY2" fmla="*/ 6308724 h 6308724"/>
              <a:gd name="connsiteX3" fmla="*/ 0 w 4996815"/>
              <a:gd name="connsiteY3" fmla="*/ 6308724 h 6308724"/>
            </a:gdLst>
            <a:ahLst/>
            <a:cxnLst>
              <a:cxn ang="0">
                <a:pos x="connsiteX0" y="connsiteY0"/>
              </a:cxn>
              <a:cxn ang="0">
                <a:pos x="connsiteX1" y="connsiteY1"/>
              </a:cxn>
              <a:cxn ang="0">
                <a:pos x="connsiteX2" y="connsiteY2"/>
              </a:cxn>
              <a:cxn ang="0">
                <a:pos x="connsiteX3" y="connsiteY3"/>
              </a:cxn>
            </a:cxnLst>
            <a:rect l="l" t="t" r="r" b="b"/>
            <a:pathLst>
              <a:path w="4996815" h="6308724">
                <a:moveTo>
                  <a:pt x="0" y="0"/>
                </a:moveTo>
                <a:lnTo>
                  <a:pt x="4996815" y="0"/>
                </a:lnTo>
                <a:lnTo>
                  <a:pt x="4996815" y="6308724"/>
                </a:lnTo>
                <a:lnTo>
                  <a:pt x="0" y="6308724"/>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3887615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59904"/>
      </p:ext>
    </p:extLst>
  </p:cSld>
  <p:clrMap bg1="lt1" tx1="dk1" bg2="lt2" tx2="dk2" accent1="accent1" accent2="accent2" accent3="accent3" accent4="accent4" accent5="accent5" accent6="accent6" hlink="hlink" folHlink="folHlink"/>
  <p:sldLayoutIdLst>
    <p:sldLayoutId id="2147483666" r:id="rId1"/>
    <p:sldLayoutId id="2147483651" r:id="rId2"/>
    <p:sldLayoutId id="2147483686" r:id="rId3"/>
    <p:sldLayoutId id="2147483667"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5"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42" userDrawn="1">
          <p15:clr>
            <a:srgbClr val="F26B43"/>
          </p15:clr>
        </p15:guide>
        <p15:guide id="2" pos="438" userDrawn="1">
          <p15:clr>
            <a:srgbClr val="F26B43"/>
          </p15:clr>
        </p15:guide>
        <p15:guide id="3" orient="horz" pos="346" userDrawn="1">
          <p15:clr>
            <a:srgbClr val="F26B43"/>
          </p15:clr>
        </p15:guide>
        <p15:guide id="4" orient="horz" pos="3974" userDrawn="1">
          <p15:clr>
            <a:srgbClr val="F26B43"/>
          </p15:clr>
        </p15:guide>
        <p15:guide id="5" pos="3840"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mailto:francesca.hailey@su.rhul.ac.uk"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CDC2EF-CCF0-AED0-CBD0-7024F5BC88A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774343" y="6291335"/>
            <a:ext cx="1219281" cy="441016"/>
          </a:xfrm>
          <a:prstGeom prst="rect">
            <a:avLst/>
          </a:prstGeom>
        </p:spPr>
      </p:pic>
      <p:pic>
        <p:nvPicPr>
          <p:cNvPr id="7" name="Picture 6">
            <a:extLst>
              <a:ext uri="{FF2B5EF4-FFF2-40B4-BE49-F238E27FC236}">
                <a16:creationId xmlns:a16="http://schemas.microsoft.com/office/drawing/2014/main" id="{8CA25A67-7065-9F6C-14CA-0A00D25993F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8376" y="6107572"/>
            <a:ext cx="540268" cy="624779"/>
          </a:xfrm>
          <a:prstGeom prst="rect">
            <a:avLst/>
          </a:prstGeom>
        </p:spPr>
      </p:pic>
      <p:sp>
        <p:nvSpPr>
          <p:cNvPr id="2" name="TextBox 1">
            <a:extLst>
              <a:ext uri="{FF2B5EF4-FFF2-40B4-BE49-F238E27FC236}">
                <a16:creationId xmlns:a16="http://schemas.microsoft.com/office/drawing/2014/main" id="{75B9B71F-427F-0A1A-BC14-7C2772E48ACC}"/>
              </a:ext>
            </a:extLst>
          </p:cNvPr>
          <p:cNvSpPr txBox="1"/>
          <p:nvPr/>
        </p:nvSpPr>
        <p:spPr>
          <a:xfrm>
            <a:off x="1967010" y="2667471"/>
            <a:ext cx="7523544" cy="2308324"/>
          </a:xfrm>
          <a:prstGeom prst="rect">
            <a:avLst/>
          </a:prstGeom>
          <a:solidFill>
            <a:srgbClr val="EEE900"/>
          </a:solidFill>
        </p:spPr>
        <p:txBody>
          <a:bodyPr wrap="square" rtlCol="0">
            <a:spAutoFit/>
          </a:bodyPr>
          <a:lstStyle/>
          <a:p>
            <a:pPr algn="ctr"/>
            <a:r>
              <a:rPr lang="en-US" sz="7200" b="1">
                <a:latin typeface="Kensington Test Compressed" pitchFamily="2" charset="0"/>
              </a:rPr>
              <a:t>Understanding Your Members</a:t>
            </a:r>
          </a:p>
        </p:txBody>
      </p:sp>
    </p:spTree>
    <p:extLst>
      <p:ext uri="{BB962C8B-B14F-4D97-AF65-F5344CB8AC3E}">
        <p14:creationId xmlns:p14="http://schemas.microsoft.com/office/powerpoint/2010/main" val="989381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3BA5E-31B8-21E5-E6E9-78802D46E35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049B0A3-6D81-86E6-1654-59E35F58C0B9}"/>
              </a:ext>
            </a:extLst>
          </p:cNvPr>
          <p:cNvSpPr txBox="1"/>
          <p:nvPr/>
        </p:nvSpPr>
        <p:spPr>
          <a:xfrm>
            <a:off x="175040" y="356307"/>
            <a:ext cx="11491892" cy="557204"/>
          </a:xfrm>
          <a:prstGeom prst="rect">
            <a:avLst/>
          </a:prstGeom>
          <a:noFill/>
        </p:spPr>
        <p:txBody>
          <a:bodyPr wrap="square" lIns="91440" tIns="45720" rIns="91440" bIns="45720" rtlCol="0" anchor="t">
            <a:spAutoFit/>
          </a:bodyPr>
          <a:lstStyle>
            <a:defPPr>
              <a:defRPr lang="en-US"/>
            </a:defPPr>
            <a:lvl1pPr>
              <a:lnSpc>
                <a:spcPct val="80000"/>
              </a:lnSpc>
              <a:defRPr sz="4800">
                <a:latin typeface="+mj-lt"/>
              </a:defRPr>
            </a:lvl1pPr>
          </a:lstStyle>
          <a:p>
            <a:pPr>
              <a:lnSpc>
                <a:spcPct val="70000"/>
              </a:lnSpc>
            </a:pPr>
            <a:r>
              <a:rPr lang="en-GB" sz="4000" b="1">
                <a:latin typeface="Kensington Test Compressed"/>
              </a:rPr>
              <a:t>Things you can do to improve accessibility </a:t>
            </a:r>
            <a:r>
              <a:rPr lang="en-US" sz="4000" b="1">
                <a:latin typeface="Kensington Test Compressed"/>
              </a:rPr>
              <a:t>? </a:t>
            </a:r>
            <a:endParaRPr lang="en-US" sz="3200" b="1">
              <a:latin typeface="Kensington Test Compressed" pitchFamily="2" charset="0"/>
            </a:endParaRPr>
          </a:p>
        </p:txBody>
      </p:sp>
      <p:sp>
        <p:nvSpPr>
          <p:cNvPr id="2" name="TextBox 1">
            <a:extLst>
              <a:ext uri="{FF2B5EF4-FFF2-40B4-BE49-F238E27FC236}">
                <a16:creationId xmlns:a16="http://schemas.microsoft.com/office/drawing/2014/main" id="{AE53D43E-965D-1BD1-35A6-8BFBFFC81E9D}"/>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a:latin typeface="Kensington Test Compressed"/>
              </a:rPr>
              <a:t>STUDENT LEADER CONFERENCE</a:t>
            </a:r>
            <a:endParaRPr lang="en-ID" b="1">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9DF173A2-F763-0F69-9890-7C7F314C9E1D}"/>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4" name="TextBox 3">
            <a:extLst>
              <a:ext uri="{FF2B5EF4-FFF2-40B4-BE49-F238E27FC236}">
                <a16:creationId xmlns:a16="http://schemas.microsoft.com/office/drawing/2014/main" id="{4BE28DA1-665D-F0E8-30EE-364A42A29D13}"/>
              </a:ext>
            </a:extLst>
          </p:cNvPr>
          <p:cNvSpPr txBox="1"/>
          <p:nvPr/>
        </p:nvSpPr>
        <p:spPr>
          <a:xfrm>
            <a:off x="178130" y="1039090"/>
            <a:ext cx="1172688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GB"/>
          </a:p>
          <a:p>
            <a:pPr marL="285750" indent="-285750">
              <a:buFont typeface="Arial"/>
              <a:buChar char="•"/>
            </a:pPr>
            <a:endParaRPr lang="en-GB"/>
          </a:p>
          <a:p>
            <a:pPr marL="285750" indent="-285750">
              <a:buFont typeface="Arial"/>
              <a:buChar char="•"/>
            </a:pPr>
            <a:endParaRPr lang="en-GB"/>
          </a:p>
        </p:txBody>
      </p:sp>
      <p:sp>
        <p:nvSpPr>
          <p:cNvPr id="5" name="TextBox 4">
            <a:extLst>
              <a:ext uri="{FF2B5EF4-FFF2-40B4-BE49-F238E27FC236}">
                <a16:creationId xmlns:a16="http://schemas.microsoft.com/office/drawing/2014/main" id="{D679035F-B7DF-4306-26E7-20D2B662839E}"/>
              </a:ext>
            </a:extLst>
          </p:cNvPr>
          <p:cNvSpPr txBox="1"/>
          <p:nvPr/>
        </p:nvSpPr>
        <p:spPr>
          <a:xfrm>
            <a:off x="175040" y="1039090"/>
            <a:ext cx="11838830" cy="4801314"/>
          </a:xfrm>
          <a:prstGeom prst="rect">
            <a:avLst/>
          </a:prstGeom>
          <a:noFill/>
        </p:spPr>
        <p:txBody>
          <a:bodyPr wrap="square" rtlCol="0">
            <a:spAutoFit/>
          </a:bodyPr>
          <a:lstStyle/>
          <a:p>
            <a:pPr fontAlgn="base"/>
            <a:r>
              <a:rPr lang="en-GB" b="1"/>
              <a:t>Things you can do to improve accessibility: </a:t>
            </a:r>
            <a:r>
              <a:rPr lang="en-US"/>
              <a:t>​</a:t>
            </a:r>
          </a:p>
          <a:p>
            <a:pPr marL="285750" indent="-285750" fontAlgn="base">
              <a:buFont typeface="Arial" panose="020B0604020202020204" pitchFamily="34" charset="0"/>
              <a:buChar char="•"/>
            </a:pPr>
            <a:r>
              <a:rPr lang="en-GB"/>
              <a:t>Make sure any videos that you share are captioned.</a:t>
            </a:r>
            <a:r>
              <a:rPr lang="en-US"/>
              <a:t>​</a:t>
            </a:r>
          </a:p>
          <a:p>
            <a:pPr marL="285750" indent="-285750" fontAlgn="base">
              <a:buFont typeface="Arial" panose="020B0604020202020204" pitchFamily="34" charset="0"/>
              <a:buChar char="•"/>
            </a:pPr>
            <a:r>
              <a:rPr lang="en-GB"/>
              <a:t>Use image descriptions.</a:t>
            </a:r>
            <a:r>
              <a:rPr lang="en-US"/>
              <a:t>​</a:t>
            </a:r>
          </a:p>
          <a:p>
            <a:pPr marL="285750" indent="-285750" fontAlgn="base">
              <a:buFont typeface="Arial" panose="020B0604020202020204" pitchFamily="34" charset="0"/>
              <a:buChar char="•"/>
            </a:pPr>
            <a:r>
              <a:rPr lang="en-GB"/>
              <a:t>Think about the colours and fonts you use.</a:t>
            </a:r>
            <a:r>
              <a:rPr lang="en-US"/>
              <a:t>​</a:t>
            </a:r>
          </a:p>
          <a:p>
            <a:pPr marL="285750" indent="-285750" fontAlgn="base">
              <a:buFont typeface="Arial" panose="020B0604020202020204" pitchFamily="34" charset="0"/>
              <a:buChar char="•"/>
            </a:pPr>
            <a:r>
              <a:rPr lang="en-GB"/>
              <a:t>For longer events think about implementing short breaks into your activity so people can have a rest, use the toilet etc. and make sure you let people know about the breaks at the beginning/before the event.</a:t>
            </a:r>
            <a:r>
              <a:rPr lang="en-US"/>
              <a:t>​</a:t>
            </a:r>
          </a:p>
          <a:p>
            <a:pPr marL="285750" indent="-285750" fontAlgn="base">
              <a:buFont typeface="Arial" panose="020B0604020202020204" pitchFamily="34" charset="0"/>
              <a:buChar char="•"/>
            </a:pPr>
            <a:r>
              <a:rPr lang="en-GB"/>
              <a:t>When booking a room for an activity, make sure it is fully accessible to your members - Are there stairs? Is it noisy? Are there toilets close by?</a:t>
            </a:r>
            <a:r>
              <a:rPr lang="en-US"/>
              <a:t>​</a:t>
            </a:r>
          </a:p>
          <a:p>
            <a:pPr marL="285750" indent="-285750" fontAlgn="base">
              <a:buFont typeface="Arial" panose="020B0604020202020204" pitchFamily="34" charset="0"/>
              <a:buChar char="•"/>
            </a:pPr>
            <a:r>
              <a:rPr lang="en-GB"/>
              <a:t>Try to make some activities alcohol free as some people may not be able/want to drink but still want to be included and have fun!</a:t>
            </a:r>
            <a:r>
              <a:rPr lang="en-US"/>
              <a:t>​</a:t>
            </a:r>
          </a:p>
          <a:p>
            <a:pPr marL="285750" indent="-285750" fontAlgn="base">
              <a:buFont typeface="Arial" panose="020B0604020202020204" pitchFamily="34" charset="0"/>
              <a:buChar char="•"/>
            </a:pPr>
            <a:r>
              <a:rPr lang="en-GB"/>
              <a:t>Consider whether in-person events could also be joined virtually for those with mobility issues etc.</a:t>
            </a:r>
            <a:r>
              <a:rPr lang="en-US"/>
              <a:t>​</a:t>
            </a:r>
          </a:p>
          <a:p>
            <a:pPr marL="285750" indent="-285750" fontAlgn="base">
              <a:buFont typeface="Arial" panose="020B0604020202020204" pitchFamily="34" charset="0"/>
              <a:buChar char="•"/>
            </a:pPr>
            <a:r>
              <a:rPr lang="en-GB"/>
              <a:t>Be mindful of your content and include trigger warnings/content warnings (</a:t>
            </a:r>
            <a:r>
              <a:rPr lang="en-GB" err="1"/>
              <a:t>tw</a:t>
            </a:r>
            <a:r>
              <a:rPr lang="en-GB"/>
              <a:t>/</a:t>
            </a:r>
            <a:r>
              <a:rPr lang="en-GB" err="1"/>
              <a:t>cw</a:t>
            </a:r>
            <a:r>
              <a:rPr lang="en-GB"/>
              <a:t>) if there is discussion of triggering or sensitive topics.</a:t>
            </a:r>
            <a:r>
              <a:rPr lang="en-US"/>
              <a:t>​</a:t>
            </a:r>
          </a:p>
          <a:p>
            <a:pPr marL="285750" indent="-285750" fontAlgn="base">
              <a:buFont typeface="Arial" panose="020B0604020202020204" pitchFamily="34" charset="0"/>
              <a:buChar char="•"/>
            </a:pPr>
            <a:r>
              <a:rPr lang="en-GB"/>
              <a:t>Think about having alternative payment methods - e.g., for more expensive events, consider a payment plan so people can pay for the activity over a longer period in more manageable increment.</a:t>
            </a:r>
            <a:endParaRPr lang="en-US"/>
          </a:p>
        </p:txBody>
      </p:sp>
    </p:spTree>
    <p:extLst>
      <p:ext uri="{BB962C8B-B14F-4D97-AF65-F5344CB8AC3E}">
        <p14:creationId xmlns:p14="http://schemas.microsoft.com/office/powerpoint/2010/main" val="3921341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F2A15-A916-A8F9-B294-C9EA535B279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478110E-490A-6B88-912E-9DA395820BD1}"/>
              </a:ext>
            </a:extLst>
          </p:cNvPr>
          <p:cNvSpPr txBox="1"/>
          <p:nvPr/>
        </p:nvSpPr>
        <p:spPr>
          <a:xfrm>
            <a:off x="122156" y="285199"/>
            <a:ext cx="11491892" cy="557204"/>
          </a:xfrm>
          <a:prstGeom prst="rect">
            <a:avLst/>
          </a:prstGeom>
          <a:noFill/>
        </p:spPr>
        <p:txBody>
          <a:bodyPr wrap="square" lIns="91440" tIns="45720" rIns="91440" bIns="45720" rtlCol="0" anchor="t">
            <a:spAutoFit/>
          </a:bodyPr>
          <a:lstStyle>
            <a:defPPr>
              <a:defRPr lang="en-US"/>
            </a:defPPr>
            <a:lvl1pPr>
              <a:lnSpc>
                <a:spcPct val="80000"/>
              </a:lnSpc>
              <a:defRPr sz="4800">
                <a:latin typeface="+mj-lt"/>
              </a:defRPr>
            </a:lvl1pPr>
          </a:lstStyle>
          <a:p>
            <a:pPr>
              <a:lnSpc>
                <a:spcPct val="70000"/>
              </a:lnSpc>
            </a:pPr>
            <a:r>
              <a:rPr lang="en-GB" sz="4000" b="1">
                <a:latin typeface="Kensington Test Compressed"/>
              </a:rPr>
              <a:t>Accessibility by design at events</a:t>
            </a:r>
            <a:r>
              <a:rPr lang="en-US" sz="4000" b="1">
                <a:latin typeface="Kensington Test Compressed"/>
              </a:rPr>
              <a:t>? </a:t>
            </a:r>
            <a:endParaRPr lang="en-US" sz="3200" b="1">
              <a:latin typeface="Kensington Test Compressed" pitchFamily="2" charset="0"/>
            </a:endParaRPr>
          </a:p>
        </p:txBody>
      </p:sp>
      <p:sp>
        <p:nvSpPr>
          <p:cNvPr id="2" name="TextBox 1">
            <a:extLst>
              <a:ext uri="{FF2B5EF4-FFF2-40B4-BE49-F238E27FC236}">
                <a16:creationId xmlns:a16="http://schemas.microsoft.com/office/drawing/2014/main" id="{312B35BA-49DC-9AA2-BB5D-60F4B3AE177D}"/>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a:latin typeface="Kensington Test Compressed"/>
              </a:rPr>
              <a:t>STUDENT LEADER CONFERENCE</a:t>
            </a:r>
            <a:endParaRPr lang="en-ID" b="1">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B7386347-F737-C1C5-B6A5-A679D2250441}"/>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4" name="TextBox 3">
            <a:extLst>
              <a:ext uri="{FF2B5EF4-FFF2-40B4-BE49-F238E27FC236}">
                <a16:creationId xmlns:a16="http://schemas.microsoft.com/office/drawing/2014/main" id="{BC717FC8-0234-B989-70E3-9C680974D904}"/>
              </a:ext>
            </a:extLst>
          </p:cNvPr>
          <p:cNvSpPr txBox="1"/>
          <p:nvPr/>
        </p:nvSpPr>
        <p:spPr>
          <a:xfrm>
            <a:off x="178130" y="1039090"/>
            <a:ext cx="1172688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GB"/>
          </a:p>
          <a:p>
            <a:pPr marL="285750" indent="-285750">
              <a:buFont typeface="Arial"/>
              <a:buChar char="•"/>
            </a:pPr>
            <a:endParaRPr lang="en-GB"/>
          </a:p>
          <a:p>
            <a:pPr marL="285750" indent="-285750">
              <a:buFont typeface="Arial"/>
              <a:buChar char="•"/>
            </a:pPr>
            <a:endParaRPr lang="en-GB"/>
          </a:p>
        </p:txBody>
      </p:sp>
      <p:sp>
        <p:nvSpPr>
          <p:cNvPr id="5" name="TextBox 4">
            <a:extLst>
              <a:ext uri="{FF2B5EF4-FFF2-40B4-BE49-F238E27FC236}">
                <a16:creationId xmlns:a16="http://schemas.microsoft.com/office/drawing/2014/main" id="{D23E4AE5-34DF-5707-A734-129793ED62E1}"/>
              </a:ext>
            </a:extLst>
          </p:cNvPr>
          <p:cNvSpPr txBox="1"/>
          <p:nvPr/>
        </p:nvSpPr>
        <p:spPr>
          <a:xfrm>
            <a:off x="122156" y="930625"/>
            <a:ext cx="11838830" cy="4801314"/>
          </a:xfrm>
          <a:prstGeom prst="rect">
            <a:avLst/>
          </a:prstGeom>
          <a:noFill/>
        </p:spPr>
        <p:txBody>
          <a:bodyPr wrap="square" lIns="91440" tIns="45720" rIns="91440" bIns="45720" rtlCol="0" anchor="t">
            <a:spAutoFit/>
          </a:bodyPr>
          <a:lstStyle/>
          <a:p>
            <a:r>
              <a:rPr lang="en-GB" b="1"/>
              <a:t>Key principle of accessibility to ensure your events are accessible for all students: </a:t>
            </a:r>
            <a:endParaRPr lang="en-US"/>
          </a:p>
          <a:p>
            <a:endParaRPr lang="en-GB"/>
          </a:p>
          <a:p>
            <a:r>
              <a:rPr lang="en-GB" b="1"/>
              <a:t>Inclusive planning from the start: </a:t>
            </a:r>
            <a:endParaRPr lang="en-US"/>
          </a:p>
          <a:p>
            <a:pPr marL="342900" indent="-342900">
              <a:buFont typeface="Arial,Sans-Serif"/>
              <a:buChar char="•"/>
            </a:pPr>
            <a:r>
              <a:rPr lang="en-GB"/>
              <a:t>Engage with individuals with disabilities or additional requirements during the planning process. </a:t>
            </a:r>
            <a:endParaRPr lang="en-US"/>
          </a:p>
          <a:p>
            <a:pPr marL="342900" indent="-342900">
              <a:buFont typeface="Arial,Sans-Serif"/>
              <a:buChar char="•"/>
            </a:pPr>
            <a:r>
              <a:rPr lang="en-GB"/>
              <a:t>Chat to the Voice Team who can help. </a:t>
            </a:r>
            <a:endParaRPr lang="en-US"/>
          </a:p>
          <a:p>
            <a:pPr marL="342900" indent="-342900">
              <a:buFont typeface="Arial,Sans-Serif"/>
              <a:buChar char="•"/>
            </a:pPr>
            <a:r>
              <a:rPr lang="en-GB"/>
              <a:t>Check about dietary requirements, consent to photos, quiet spaces available for sensory sensitivity and feedback mechanisms (available in some lecture theatres) are encouraged when applicable. </a:t>
            </a:r>
            <a:endParaRPr lang="en-US"/>
          </a:p>
          <a:p>
            <a:r>
              <a:rPr lang="en-GB" b="1"/>
              <a:t>Physical accessibility </a:t>
            </a:r>
            <a:endParaRPr lang="en-US"/>
          </a:p>
          <a:p>
            <a:pPr marL="285750" indent="-285750">
              <a:buFont typeface="Arial,Sans-Serif"/>
              <a:buChar char="•"/>
            </a:pPr>
            <a:r>
              <a:rPr lang="en-GB"/>
              <a:t>Ensure venues are accessible and provide clear signage and adequate lighting / sound. </a:t>
            </a:r>
            <a:endParaRPr lang="en-US"/>
          </a:p>
          <a:p>
            <a:pPr marL="285750" indent="-285750">
              <a:buFont typeface="Arial,Sans-Serif"/>
              <a:buChar char="•"/>
            </a:pPr>
            <a:r>
              <a:rPr lang="en-GB"/>
              <a:t>To be included in risk assessments. </a:t>
            </a:r>
            <a:endParaRPr lang="en-US"/>
          </a:p>
          <a:p>
            <a:r>
              <a:rPr lang="en-GB" b="1"/>
              <a:t>Communication accessibility </a:t>
            </a:r>
            <a:endParaRPr lang="en-US"/>
          </a:p>
          <a:p>
            <a:pPr marL="285750" indent="-285750">
              <a:buFont typeface="Arial,Sans-Serif"/>
              <a:buChar char="•"/>
            </a:pPr>
            <a:r>
              <a:rPr lang="en-GB"/>
              <a:t>Provide materials in multiple formats and write sentences clearly in short forms. </a:t>
            </a:r>
            <a:endParaRPr lang="en-US"/>
          </a:p>
          <a:p>
            <a:pPr marL="285750" indent="-285750">
              <a:buFont typeface="Arial,Sans-Serif"/>
              <a:buChar char="•"/>
            </a:pPr>
            <a:r>
              <a:rPr lang="en-GB"/>
              <a:t>Offer live captioning, sign language, interpreters, or real-time transcription. </a:t>
            </a:r>
            <a:endParaRPr lang="en-US"/>
          </a:p>
          <a:p>
            <a:r>
              <a:rPr lang="en-GB" b="1"/>
              <a:t>Emergency Procedures </a:t>
            </a:r>
            <a:endParaRPr lang="en-US"/>
          </a:p>
          <a:p>
            <a:pPr marL="285750" indent="-285750">
              <a:buFont typeface="Arial,Sans-Serif"/>
              <a:buChar char="•"/>
            </a:pPr>
            <a:r>
              <a:rPr lang="en-GB"/>
              <a:t>Alongside someone in the Voice Team, if applicable make or remind yourselves of emergency evacuation plans and ensure it is inclusive for all attendees. </a:t>
            </a:r>
            <a:endParaRPr lang="en-US"/>
          </a:p>
          <a:p>
            <a:endParaRPr lang="en-US"/>
          </a:p>
        </p:txBody>
      </p:sp>
    </p:spTree>
    <p:extLst>
      <p:ext uri="{BB962C8B-B14F-4D97-AF65-F5344CB8AC3E}">
        <p14:creationId xmlns:p14="http://schemas.microsoft.com/office/powerpoint/2010/main" val="3967943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20914-3685-7DCD-ADD0-390D0E387D5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4283424-12D7-D40B-D256-A0F8F8FDB3AC}"/>
              </a:ext>
            </a:extLst>
          </p:cNvPr>
          <p:cNvSpPr txBox="1"/>
          <p:nvPr/>
        </p:nvSpPr>
        <p:spPr>
          <a:xfrm>
            <a:off x="122156" y="285199"/>
            <a:ext cx="11491892" cy="557204"/>
          </a:xfrm>
          <a:prstGeom prst="rect">
            <a:avLst/>
          </a:prstGeom>
          <a:noFill/>
        </p:spPr>
        <p:txBody>
          <a:bodyPr wrap="square" lIns="91440" tIns="45720" rIns="91440" bIns="45720" rtlCol="0" anchor="t">
            <a:spAutoFit/>
          </a:bodyPr>
          <a:lstStyle>
            <a:defPPr>
              <a:defRPr lang="en-US"/>
            </a:defPPr>
            <a:lvl1pPr>
              <a:lnSpc>
                <a:spcPct val="80000"/>
              </a:lnSpc>
              <a:defRPr sz="4800">
                <a:latin typeface="+mj-lt"/>
              </a:defRPr>
            </a:lvl1pPr>
          </a:lstStyle>
          <a:p>
            <a:pPr>
              <a:lnSpc>
                <a:spcPct val="70000"/>
              </a:lnSpc>
            </a:pPr>
            <a:r>
              <a:rPr lang="en-GB" sz="4000" b="1">
                <a:latin typeface="Kensington Test Compressed"/>
              </a:rPr>
              <a:t>Accessibility by design on socials</a:t>
            </a:r>
            <a:r>
              <a:rPr lang="en-US" sz="4000" b="1">
                <a:latin typeface="Kensington Test Compressed"/>
              </a:rPr>
              <a:t>? </a:t>
            </a:r>
            <a:endParaRPr lang="en-US" sz="3200" b="1">
              <a:latin typeface="Kensington Test Compressed" pitchFamily="2" charset="0"/>
            </a:endParaRPr>
          </a:p>
        </p:txBody>
      </p:sp>
      <p:sp>
        <p:nvSpPr>
          <p:cNvPr id="2" name="TextBox 1">
            <a:extLst>
              <a:ext uri="{FF2B5EF4-FFF2-40B4-BE49-F238E27FC236}">
                <a16:creationId xmlns:a16="http://schemas.microsoft.com/office/drawing/2014/main" id="{5FDC3582-AEF3-B02E-FC5B-B2BC878650EA}"/>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a:latin typeface="Kensington Test Compressed"/>
              </a:rPr>
              <a:t>STUDENT LEADER CONFERENCE</a:t>
            </a:r>
            <a:endParaRPr lang="en-ID" b="1">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162687D4-3346-8C83-5D61-9D31D748A063}"/>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4" name="TextBox 3">
            <a:extLst>
              <a:ext uri="{FF2B5EF4-FFF2-40B4-BE49-F238E27FC236}">
                <a16:creationId xmlns:a16="http://schemas.microsoft.com/office/drawing/2014/main" id="{06A87C63-E4AB-FA5E-E01F-848F5043694C}"/>
              </a:ext>
            </a:extLst>
          </p:cNvPr>
          <p:cNvSpPr txBox="1"/>
          <p:nvPr/>
        </p:nvSpPr>
        <p:spPr>
          <a:xfrm>
            <a:off x="178130" y="1039090"/>
            <a:ext cx="1172688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GB"/>
          </a:p>
          <a:p>
            <a:pPr marL="285750" indent="-285750">
              <a:buFont typeface="Arial"/>
              <a:buChar char="•"/>
            </a:pPr>
            <a:endParaRPr lang="en-GB"/>
          </a:p>
          <a:p>
            <a:pPr marL="285750" indent="-285750">
              <a:buFont typeface="Arial"/>
              <a:buChar char="•"/>
            </a:pPr>
            <a:endParaRPr lang="en-GB"/>
          </a:p>
        </p:txBody>
      </p:sp>
      <p:sp>
        <p:nvSpPr>
          <p:cNvPr id="5" name="TextBox 4">
            <a:extLst>
              <a:ext uri="{FF2B5EF4-FFF2-40B4-BE49-F238E27FC236}">
                <a16:creationId xmlns:a16="http://schemas.microsoft.com/office/drawing/2014/main" id="{6FD4FB2D-9B0B-0FA4-2973-1FED849BA7F6}"/>
              </a:ext>
            </a:extLst>
          </p:cNvPr>
          <p:cNvSpPr txBox="1"/>
          <p:nvPr/>
        </p:nvSpPr>
        <p:spPr>
          <a:xfrm>
            <a:off x="122156" y="930625"/>
            <a:ext cx="11838830" cy="5355312"/>
          </a:xfrm>
          <a:prstGeom prst="rect">
            <a:avLst/>
          </a:prstGeom>
          <a:noFill/>
        </p:spPr>
        <p:txBody>
          <a:bodyPr wrap="square" lIns="91440" tIns="45720" rIns="91440" bIns="45720" rtlCol="0" anchor="t">
            <a:spAutoFit/>
          </a:bodyPr>
          <a:lstStyle/>
          <a:p>
            <a:r>
              <a:rPr lang="en-GB" b="1"/>
              <a:t>Writing Alt Text and Image Descriptions</a:t>
            </a:r>
            <a:endParaRPr lang="en-US"/>
          </a:p>
          <a:p>
            <a:endParaRPr lang="en-GB"/>
          </a:p>
          <a:p>
            <a:r>
              <a:rPr lang="en-GB"/>
              <a:t>If someone went on your website, social media or profile with their eyes closed, would they still be able to find their way around? By adding alt text and image descriptions, barriers are lifted, and more people can access your content.</a:t>
            </a:r>
            <a:endParaRPr lang="en-US"/>
          </a:p>
          <a:p>
            <a:endParaRPr lang="en-GB"/>
          </a:p>
          <a:p>
            <a:r>
              <a:rPr lang="en-GB"/>
              <a:t>There are loads of different ways you can describe images on social media, and it can all be a bit confusing.</a:t>
            </a:r>
            <a:endParaRPr lang="en-US"/>
          </a:p>
          <a:p>
            <a:endParaRPr lang="en-GB"/>
          </a:p>
          <a:p>
            <a:r>
              <a:rPr lang="en-GB"/>
              <a:t>So, what is the difference between alt text, image descriptions and captions?</a:t>
            </a:r>
            <a:endParaRPr lang="en-US"/>
          </a:p>
          <a:p>
            <a:endParaRPr lang="en-GB"/>
          </a:p>
          <a:p>
            <a:r>
              <a:rPr lang="en-GB" b="1"/>
              <a:t>Alt Text</a:t>
            </a:r>
            <a:endParaRPr lang="en-US"/>
          </a:p>
          <a:p>
            <a:pPr marL="285750" indent="-285750">
              <a:buFont typeface="Arial,Sans-Serif"/>
              <a:buChar char="•"/>
            </a:pPr>
            <a:r>
              <a:rPr lang="en-GB"/>
              <a:t>Stands for Alternative Text, acts as an alternative to an image/file for people who use screen readers.</a:t>
            </a:r>
            <a:endParaRPr lang="en-US"/>
          </a:p>
          <a:p>
            <a:pPr marL="285750" indent="-285750">
              <a:buFont typeface="Arial,Sans-Serif"/>
              <a:buChar char="•"/>
            </a:pPr>
            <a:r>
              <a:rPr lang="en-GB"/>
              <a:t>A brief explanation of an image.</a:t>
            </a:r>
            <a:endParaRPr lang="en-US"/>
          </a:p>
          <a:p>
            <a:pPr marL="285750" indent="-285750">
              <a:buFont typeface="Arial,Sans-Serif"/>
              <a:buChar char="•"/>
            </a:pPr>
            <a:r>
              <a:rPr lang="en-GB"/>
              <a:t>Included within the coding on the digital image/file.</a:t>
            </a:r>
            <a:endParaRPr lang="en-US"/>
          </a:p>
          <a:p>
            <a:pPr marL="285750" indent="-285750">
              <a:buFont typeface="Arial,Sans-Serif"/>
              <a:buChar char="•"/>
            </a:pPr>
            <a:r>
              <a:rPr lang="en-GB"/>
              <a:t>It’s not permanently visible, but it is built into sites like Instagram which produce their own alt texts for images that you can edit and add to which are then read by screen readers.</a:t>
            </a:r>
            <a:endParaRPr lang="en-US"/>
          </a:p>
          <a:p>
            <a:endParaRPr lang="en-US"/>
          </a:p>
        </p:txBody>
      </p:sp>
    </p:spTree>
    <p:extLst>
      <p:ext uri="{BB962C8B-B14F-4D97-AF65-F5344CB8AC3E}">
        <p14:creationId xmlns:p14="http://schemas.microsoft.com/office/powerpoint/2010/main" val="3382676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58EAA-C013-54C0-3511-F77D16453F2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60034AB-3F98-C2DA-EB41-3C529ECAEF98}"/>
              </a:ext>
            </a:extLst>
          </p:cNvPr>
          <p:cNvSpPr txBox="1"/>
          <p:nvPr/>
        </p:nvSpPr>
        <p:spPr>
          <a:xfrm>
            <a:off x="122156" y="285199"/>
            <a:ext cx="11491892" cy="557204"/>
          </a:xfrm>
          <a:prstGeom prst="rect">
            <a:avLst/>
          </a:prstGeom>
          <a:noFill/>
        </p:spPr>
        <p:txBody>
          <a:bodyPr wrap="square" lIns="91440" tIns="45720" rIns="91440" bIns="45720" rtlCol="0" anchor="t">
            <a:spAutoFit/>
          </a:bodyPr>
          <a:lstStyle>
            <a:defPPr>
              <a:defRPr lang="en-US"/>
            </a:defPPr>
            <a:lvl1pPr>
              <a:lnSpc>
                <a:spcPct val="80000"/>
              </a:lnSpc>
              <a:defRPr sz="4800">
                <a:latin typeface="+mj-lt"/>
              </a:defRPr>
            </a:lvl1pPr>
          </a:lstStyle>
          <a:p>
            <a:pPr>
              <a:lnSpc>
                <a:spcPct val="70000"/>
              </a:lnSpc>
            </a:pPr>
            <a:r>
              <a:rPr lang="en-GB" sz="4000" b="1">
                <a:latin typeface="Kensington Test Compressed"/>
              </a:rPr>
              <a:t>Accessibility by design on socials</a:t>
            </a:r>
            <a:r>
              <a:rPr lang="en-US" sz="4000" b="1">
                <a:latin typeface="Kensington Test Compressed"/>
              </a:rPr>
              <a:t>? </a:t>
            </a:r>
            <a:endParaRPr lang="en-US" sz="3200" b="1">
              <a:latin typeface="Kensington Test Compressed" pitchFamily="2" charset="0"/>
            </a:endParaRPr>
          </a:p>
        </p:txBody>
      </p:sp>
      <p:sp>
        <p:nvSpPr>
          <p:cNvPr id="2" name="TextBox 1">
            <a:extLst>
              <a:ext uri="{FF2B5EF4-FFF2-40B4-BE49-F238E27FC236}">
                <a16:creationId xmlns:a16="http://schemas.microsoft.com/office/drawing/2014/main" id="{BE475C2D-AED2-EFA9-9364-E10CBAC94641}"/>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a:latin typeface="Kensington Test Compressed"/>
              </a:rPr>
              <a:t>STUDENT LEADER CONFERENCE</a:t>
            </a:r>
            <a:endParaRPr lang="en-ID" b="1">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504D4B48-1FCB-FD89-8C24-B924AF77FD70}"/>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4" name="TextBox 3">
            <a:extLst>
              <a:ext uri="{FF2B5EF4-FFF2-40B4-BE49-F238E27FC236}">
                <a16:creationId xmlns:a16="http://schemas.microsoft.com/office/drawing/2014/main" id="{5AC180C9-F8B0-0213-D4C7-E1ADB5684425}"/>
              </a:ext>
            </a:extLst>
          </p:cNvPr>
          <p:cNvSpPr txBox="1"/>
          <p:nvPr/>
        </p:nvSpPr>
        <p:spPr>
          <a:xfrm>
            <a:off x="178130" y="1039090"/>
            <a:ext cx="1172688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GB"/>
          </a:p>
          <a:p>
            <a:pPr marL="285750" indent="-285750">
              <a:buFont typeface="Arial"/>
              <a:buChar char="•"/>
            </a:pPr>
            <a:endParaRPr lang="en-GB"/>
          </a:p>
          <a:p>
            <a:pPr marL="285750" indent="-285750">
              <a:buFont typeface="Arial"/>
              <a:buChar char="•"/>
            </a:pPr>
            <a:endParaRPr lang="en-GB"/>
          </a:p>
        </p:txBody>
      </p:sp>
      <p:sp>
        <p:nvSpPr>
          <p:cNvPr id="5" name="TextBox 4">
            <a:extLst>
              <a:ext uri="{FF2B5EF4-FFF2-40B4-BE49-F238E27FC236}">
                <a16:creationId xmlns:a16="http://schemas.microsoft.com/office/drawing/2014/main" id="{AF31E3B3-E352-15EE-F1C3-C2F19F3C1916}"/>
              </a:ext>
            </a:extLst>
          </p:cNvPr>
          <p:cNvSpPr txBox="1"/>
          <p:nvPr/>
        </p:nvSpPr>
        <p:spPr>
          <a:xfrm>
            <a:off x="122156" y="1165575"/>
            <a:ext cx="11838830" cy="4524315"/>
          </a:xfrm>
          <a:prstGeom prst="rect">
            <a:avLst/>
          </a:prstGeom>
          <a:noFill/>
        </p:spPr>
        <p:txBody>
          <a:bodyPr wrap="square" lIns="91440" tIns="45720" rIns="91440" bIns="45720" rtlCol="0" anchor="t">
            <a:spAutoFit/>
          </a:bodyPr>
          <a:lstStyle/>
          <a:p>
            <a:r>
              <a:rPr lang="en-GB" b="1"/>
              <a:t>Image description</a:t>
            </a:r>
            <a:endParaRPr lang="en-US"/>
          </a:p>
          <a:p>
            <a:pPr marL="285750" indent="-285750">
              <a:buFont typeface="Arial,Sans-Serif"/>
              <a:buChar char="•"/>
            </a:pPr>
            <a:r>
              <a:rPr lang="en-GB"/>
              <a:t>Detailed explanation of an image that provides textual access to visual content.</a:t>
            </a:r>
            <a:endParaRPr lang="en-US"/>
          </a:p>
          <a:p>
            <a:pPr marL="285750" indent="-285750">
              <a:buFont typeface="Arial,Sans-Serif"/>
              <a:buChar char="•"/>
            </a:pPr>
            <a:r>
              <a:rPr lang="en-GB"/>
              <a:t>Should also be included in the alt text so that all the information is accessible.</a:t>
            </a:r>
            <a:endParaRPr lang="en-US"/>
          </a:p>
          <a:p>
            <a:pPr marL="285750" indent="-285750">
              <a:buFont typeface="Arial,Sans-Serif"/>
              <a:buChar char="•"/>
            </a:pPr>
            <a:r>
              <a:rPr lang="en-GB"/>
              <a:t>They put all the visual aspects of an image in writing so disabled users can access it in other ways via things like screen readers.</a:t>
            </a:r>
            <a:endParaRPr lang="en-US"/>
          </a:p>
          <a:p>
            <a:pPr marL="285750" indent="-285750">
              <a:buFont typeface="Arial,Sans-Serif"/>
              <a:buChar char="•"/>
            </a:pPr>
            <a:r>
              <a:rPr lang="en-GB"/>
              <a:t>IDs can help identify all parts of an image or details that a disabled person may have missed from just the image/caption itself.</a:t>
            </a:r>
            <a:endParaRPr lang="en-US"/>
          </a:p>
          <a:p>
            <a:pPr marL="285750" indent="-285750">
              <a:buFont typeface="Arial,Sans-Serif"/>
              <a:buChar char="•"/>
            </a:pPr>
            <a:endParaRPr lang="en-GB"/>
          </a:p>
          <a:p>
            <a:r>
              <a:rPr lang="en-GB" b="1"/>
              <a:t>Caption</a:t>
            </a:r>
            <a:endParaRPr lang="en-US"/>
          </a:p>
          <a:p>
            <a:pPr marL="285750" indent="-285750">
              <a:buFont typeface="Arial,Sans-Serif"/>
              <a:buChar char="•"/>
            </a:pPr>
            <a:r>
              <a:rPr lang="en-GB"/>
              <a:t>A brief explanation that provides further information about an image. </a:t>
            </a:r>
            <a:endParaRPr lang="en-US"/>
          </a:p>
          <a:p>
            <a:pPr marL="285750" indent="-285750">
              <a:buFont typeface="Arial,Sans-Serif"/>
              <a:buChar char="•"/>
            </a:pPr>
            <a:r>
              <a:rPr lang="en-GB"/>
              <a:t>They don’t need to focus on the visual components or descriptions.</a:t>
            </a:r>
            <a:endParaRPr lang="en-US"/>
          </a:p>
          <a:p>
            <a:pPr marL="285750" indent="-285750">
              <a:buFont typeface="Arial,Sans-Serif"/>
              <a:buChar char="•"/>
            </a:pPr>
            <a:r>
              <a:rPr lang="en-GB"/>
              <a:t>Doesn’t have anything to do with the image description and isn’t required for any accessibility needs.</a:t>
            </a:r>
            <a:endParaRPr lang="en-US"/>
          </a:p>
          <a:p>
            <a:pPr marL="285750" indent="-285750">
              <a:buFont typeface="Arial,Sans-Serif"/>
              <a:buChar char="•"/>
            </a:pPr>
            <a:r>
              <a:rPr lang="en-GB"/>
              <a:t>You get a free range over if or what your caption is!</a:t>
            </a:r>
            <a:endParaRPr lang="en-US"/>
          </a:p>
          <a:p>
            <a:endParaRPr lang="en-GB"/>
          </a:p>
          <a:p>
            <a:endParaRPr lang="en-US"/>
          </a:p>
        </p:txBody>
      </p:sp>
    </p:spTree>
    <p:extLst>
      <p:ext uri="{BB962C8B-B14F-4D97-AF65-F5344CB8AC3E}">
        <p14:creationId xmlns:p14="http://schemas.microsoft.com/office/powerpoint/2010/main" val="3705071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82189-321B-E9EE-B1A5-3F502DD6390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36815BD-F707-0362-DE64-4EB7F2DAC726}"/>
              </a:ext>
            </a:extLst>
          </p:cNvPr>
          <p:cNvSpPr txBox="1"/>
          <p:nvPr/>
        </p:nvSpPr>
        <p:spPr>
          <a:xfrm>
            <a:off x="122156" y="285199"/>
            <a:ext cx="11491892" cy="557204"/>
          </a:xfrm>
          <a:prstGeom prst="rect">
            <a:avLst/>
          </a:prstGeom>
          <a:noFill/>
        </p:spPr>
        <p:txBody>
          <a:bodyPr wrap="square" lIns="91440" tIns="45720" rIns="91440" bIns="45720" rtlCol="0" anchor="t">
            <a:spAutoFit/>
          </a:bodyPr>
          <a:lstStyle>
            <a:defPPr>
              <a:defRPr lang="en-US"/>
            </a:defPPr>
            <a:lvl1pPr>
              <a:lnSpc>
                <a:spcPct val="80000"/>
              </a:lnSpc>
              <a:defRPr sz="4800">
                <a:latin typeface="+mj-lt"/>
              </a:defRPr>
            </a:lvl1pPr>
          </a:lstStyle>
          <a:p>
            <a:pPr>
              <a:lnSpc>
                <a:spcPct val="70000"/>
              </a:lnSpc>
            </a:pPr>
            <a:r>
              <a:rPr lang="en-GB" sz="4000" b="1">
                <a:latin typeface="Kensington Test Compressed"/>
              </a:rPr>
              <a:t>Accessibility by design on socials</a:t>
            </a:r>
            <a:r>
              <a:rPr lang="en-US" sz="4000" b="1">
                <a:latin typeface="Kensington Test Compressed"/>
              </a:rPr>
              <a:t>? </a:t>
            </a:r>
            <a:endParaRPr lang="en-US" sz="3200" b="1">
              <a:latin typeface="Kensington Test Compressed" pitchFamily="2" charset="0"/>
            </a:endParaRPr>
          </a:p>
        </p:txBody>
      </p:sp>
      <p:sp>
        <p:nvSpPr>
          <p:cNvPr id="2" name="TextBox 1">
            <a:extLst>
              <a:ext uri="{FF2B5EF4-FFF2-40B4-BE49-F238E27FC236}">
                <a16:creationId xmlns:a16="http://schemas.microsoft.com/office/drawing/2014/main" id="{1542ED2B-ADA9-A533-7CA6-52B6CBFD1310}"/>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a:latin typeface="Kensington Test Compressed"/>
              </a:rPr>
              <a:t>STUDENT LEADER CONFERENCE</a:t>
            </a:r>
            <a:endParaRPr lang="en-ID" b="1">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96BD9A5B-1758-A515-44E7-4CE6B89B7F32}"/>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4" name="TextBox 3">
            <a:extLst>
              <a:ext uri="{FF2B5EF4-FFF2-40B4-BE49-F238E27FC236}">
                <a16:creationId xmlns:a16="http://schemas.microsoft.com/office/drawing/2014/main" id="{DE85F334-F8BC-6489-87F1-3E5669715F64}"/>
              </a:ext>
            </a:extLst>
          </p:cNvPr>
          <p:cNvSpPr txBox="1"/>
          <p:nvPr/>
        </p:nvSpPr>
        <p:spPr>
          <a:xfrm>
            <a:off x="178130" y="1039090"/>
            <a:ext cx="1172688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GB"/>
          </a:p>
          <a:p>
            <a:pPr marL="285750" indent="-285750">
              <a:buFont typeface="Arial"/>
              <a:buChar char="•"/>
            </a:pPr>
            <a:endParaRPr lang="en-GB"/>
          </a:p>
          <a:p>
            <a:pPr marL="285750" indent="-285750">
              <a:buFont typeface="Arial"/>
              <a:buChar char="•"/>
            </a:pPr>
            <a:endParaRPr lang="en-GB"/>
          </a:p>
        </p:txBody>
      </p:sp>
      <p:sp>
        <p:nvSpPr>
          <p:cNvPr id="5" name="TextBox 4">
            <a:extLst>
              <a:ext uri="{FF2B5EF4-FFF2-40B4-BE49-F238E27FC236}">
                <a16:creationId xmlns:a16="http://schemas.microsoft.com/office/drawing/2014/main" id="{B4EB180E-7278-FBF2-C20C-C4FA1312EF77}"/>
              </a:ext>
            </a:extLst>
          </p:cNvPr>
          <p:cNvSpPr txBox="1"/>
          <p:nvPr/>
        </p:nvSpPr>
        <p:spPr>
          <a:xfrm>
            <a:off x="122156" y="930625"/>
            <a:ext cx="11838830" cy="5632311"/>
          </a:xfrm>
          <a:prstGeom prst="rect">
            <a:avLst/>
          </a:prstGeom>
          <a:noFill/>
        </p:spPr>
        <p:txBody>
          <a:bodyPr wrap="square" lIns="91440" tIns="45720" rIns="91440" bIns="45720" rtlCol="0" anchor="t">
            <a:spAutoFit/>
          </a:bodyPr>
          <a:lstStyle/>
          <a:p>
            <a:r>
              <a:rPr lang="en-GB" b="1"/>
              <a:t>Colour </a:t>
            </a:r>
            <a:r>
              <a:rPr lang="en-GB"/>
              <a:t>People with limited vision need content to have enough contrast to read it. This means that the background colour and the colour of the text need to be clear and contrasting for it to be accessible for everyone.</a:t>
            </a:r>
            <a:endParaRPr lang="en-US"/>
          </a:p>
          <a:p>
            <a:endParaRPr lang="en-GB"/>
          </a:p>
          <a:p>
            <a:r>
              <a:rPr lang="en-GB" b="1"/>
              <a:t>When to use: </a:t>
            </a:r>
            <a:endParaRPr lang="en-US"/>
          </a:p>
          <a:p>
            <a:pPr marL="285750" indent="-285750">
              <a:buFont typeface="Arial,Sans-Serif"/>
              <a:buChar char="•"/>
            </a:pPr>
            <a:r>
              <a:rPr lang="en-GB"/>
              <a:t>Colour contrast requirements only apply to text and graphics that are essential for understanding the content or functionality.</a:t>
            </a:r>
            <a:endParaRPr lang="en-US"/>
          </a:p>
          <a:p>
            <a:pPr marL="285750" indent="-285750">
              <a:buFont typeface="Arial,Sans-Serif"/>
              <a:buChar char="•"/>
            </a:pPr>
            <a:r>
              <a:rPr lang="en-GB"/>
              <a:t>You don’t need to meet any colour contrast requirements for logos or incidental graphic elements - e.g. an emoji.</a:t>
            </a:r>
            <a:endParaRPr lang="en-US"/>
          </a:p>
          <a:p>
            <a:pPr marL="285750" indent="-285750">
              <a:buFont typeface="Arial,Sans-Serif"/>
              <a:buChar char="•"/>
            </a:pPr>
            <a:r>
              <a:rPr lang="en-GB"/>
              <a:t>Text that is part of a logo does not need to meet contrast requirements either.</a:t>
            </a:r>
            <a:endParaRPr lang="en-US"/>
          </a:p>
          <a:p>
            <a:pPr marL="285750" indent="-285750">
              <a:buFont typeface="Arial,Sans-Serif"/>
              <a:buChar char="•"/>
            </a:pPr>
            <a:r>
              <a:rPr lang="en-GB"/>
              <a:t>Tips: </a:t>
            </a:r>
            <a:endParaRPr lang="en-US"/>
          </a:p>
          <a:p>
            <a:pPr marL="285750" indent="-285750">
              <a:buFont typeface="Arial,Sans-Serif"/>
              <a:buChar char="•"/>
            </a:pPr>
            <a:r>
              <a:rPr lang="en-GB"/>
              <a:t>Try not to use pure black text on a pure white background. Try to temper the colours slightly. Pure black on white gives a stark contrast which can cause text to be blurred or move about for some people.</a:t>
            </a:r>
            <a:endParaRPr lang="en-US"/>
          </a:p>
          <a:p>
            <a:pPr marL="285750" indent="-285750">
              <a:buFont typeface="Arial,Sans-Serif"/>
              <a:buChar char="•"/>
            </a:pPr>
            <a:r>
              <a:rPr lang="en-GB"/>
              <a:t>If you want to put text over an image, simply add a solid background behind the text to a dark overlay to the image to make it more accessible.</a:t>
            </a:r>
            <a:endParaRPr lang="en-US"/>
          </a:p>
          <a:p>
            <a:pPr marL="285750" indent="-285750">
              <a:buFont typeface="Arial,Sans-Serif"/>
              <a:buChar char="•"/>
            </a:pPr>
            <a:r>
              <a:rPr lang="en-GB"/>
              <a:t>Don’t use colour alone to convey meaning - use icons, written content, and other visual elements to reinforce clear communication of content - e.g. someone may be red-green colour-blind so can't reliably make sense of information conveyed with colour alone.</a:t>
            </a:r>
            <a:endParaRPr lang="en-US"/>
          </a:p>
          <a:p>
            <a:endParaRPr lang="en-US"/>
          </a:p>
        </p:txBody>
      </p:sp>
    </p:spTree>
    <p:extLst>
      <p:ext uri="{BB962C8B-B14F-4D97-AF65-F5344CB8AC3E}">
        <p14:creationId xmlns:p14="http://schemas.microsoft.com/office/powerpoint/2010/main" val="2435915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7A8B5-D8B7-7CE9-C783-84CF0BAED59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AA6CA97-D5D9-D36E-8919-959E0FC3970B}"/>
              </a:ext>
            </a:extLst>
          </p:cNvPr>
          <p:cNvSpPr txBox="1"/>
          <p:nvPr/>
        </p:nvSpPr>
        <p:spPr>
          <a:xfrm>
            <a:off x="122156" y="285199"/>
            <a:ext cx="11491892" cy="557204"/>
          </a:xfrm>
          <a:prstGeom prst="rect">
            <a:avLst/>
          </a:prstGeom>
          <a:noFill/>
        </p:spPr>
        <p:txBody>
          <a:bodyPr wrap="square" lIns="91440" tIns="45720" rIns="91440" bIns="45720" rtlCol="0" anchor="t">
            <a:spAutoFit/>
          </a:bodyPr>
          <a:lstStyle>
            <a:defPPr>
              <a:defRPr lang="en-US"/>
            </a:defPPr>
            <a:lvl1pPr>
              <a:lnSpc>
                <a:spcPct val="80000"/>
              </a:lnSpc>
              <a:defRPr sz="4800">
                <a:latin typeface="+mj-lt"/>
              </a:defRPr>
            </a:lvl1pPr>
          </a:lstStyle>
          <a:p>
            <a:pPr>
              <a:lnSpc>
                <a:spcPct val="70000"/>
              </a:lnSpc>
            </a:pPr>
            <a:r>
              <a:rPr lang="en-GB" sz="4000" b="1">
                <a:latin typeface="Kensington Test Compressed"/>
              </a:rPr>
              <a:t>Accessibility by design on socials</a:t>
            </a:r>
            <a:r>
              <a:rPr lang="en-US" sz="4000" b="1">
                <a:latin typeface="Kensington Test Compressed"/>
              </a:rPr>
              <a:t>? </a:t>
            </a:r>
            <a:endParaRPr lang="en-US" sz="3200" b="1">
              <a:latin typeface="Kensington Test Compressed" pitchFamily="2" charset="0"/>
            </a:endParaRPr>
          </a:p>
        </p:txBody>
      </p:sp>
      <p:sp>
        <p:nvSpPr>
          <p:cNvPr id="2" name="TextBox 1">
            <a:extLst>
              <a:ext uri="{FF2B5EF4-FFF2-40B4-BE49-F238E27FC236}">
                <a16:creationId xmlns:a16="http://schemas.microsoft.com/office/drawing/2014/main" id="{94C65362-8428-B61A-71EB-10E2612212D7}"/>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a:latin typeface="Kensington Test Compressed"/>
              </a:rPr>
              <a:t>STUDENT LEADER CONFERENCE</a:t>
            </a:r>
            <a:endParaRPr lang="en-ID" b="1">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FB538637-1492-4AD3-33FE-BCA0569D8972}"/>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4" name="TextBox 3">
            <a:extLst>
              <a:ext uri="{FF2B5EF4-FFF2-40B4-BE49-F238E27FC236}">
                <a16:creationId xmlns:a16="http://schemas.microsoft.com/office/drawing/2014/main" id="{53EFF7E5-A604-DF62-8F7B-66FACBE88330}"/>
              </a:ext>
            </a:extLst>
          </p:cNvPr>
          <p:cNvSpPr txBox="1"/>
          <p:nvPr/>
        </p:nvSpPr>
        <p:spPr>
          <a:xfrm>
            <a:off x="178130" y="1039090"/>
            <a:ext cx="1172688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GB"/>
          </a:p>
          <a:p>
            <a:pPr marL="285750" indent="-285750">
              <a:buFont typeface="Arial"/>
              <a:buChar char="•"/>
            </a:pPr>
            <a:endParaRPr lang="en-GB"/>
          </a:p>
          <a:p>
            <a:pPr marL="285750" indent="-285750">
              <a:buFont typeface="Arial"/>
              <a:buChar char="•"/>
            </a:pPr>
            <a:endParaRPr lang="en-GB"/>
          </a:p>
        </p:txBody>
      </p:sp>
      <p:sp>
        <p:nvSpPr>
          <p:cNvPr id="5" name="TextBox 4">
            <a:extLst>
              <a:ext uri="{FF2B5EF4-FFF2-40B4-BE49-F238E27FC236}">
                <a16:creationId xmlns:a16="http://schemas.microsoft.com/office/drawing/2014/main" id="{5CCDE0A8-654D-5E99-76BD-3CDD71C92063}"/>
              </a:ext>
            </a:extLst>
          </p:cNvPr>
          <p:cNvSpPr txBox="1"/>
          <p:nvPr/>
        </p:nvSpPr>
        <p:spPr>
          <a:xfrm>
            <a:off x="122156" y="930625"/>
            <a:ext cx="11838830" cy="5632311"/>
          </a:xfrm>
          <a:prstGeom prst="rect">
            <a:avLst/>
          </a:prstGeom>
          <a:noFill/>
        </p:spPr>
        <p:txBody>
          <a:bodyPr wrap="square" lIns="91440" tIns="45720" rIns="91440" bIns="45720" rtlCol="0" anchor="t">
            <a:spAutoFit/>
          </a:bodyPr>
          <a:lstStyle/>
          <a:p>
            <a:r>
              <a:rPr lang="en-GB" b="1"/>
              <a:t>Font </a:t>
            </a:r>
            <a:endParaRPr lang="en-US"/>
          </a:p>
          <a:p>
            <a:endParaRPr lang="en-GB"/>
          </a:p>
          <a:p>
            <a:r>
              <a:rPr lang="en-GB" b="1"/>
              <a:t>Things to consider:</a:t>
            </a:r>
            <a:endParaRPr lang="en-US"/>
          </a:p>
          <a:p>
            <a:pPr marL="285750" indent="-285750">
              <a:buFont typeface="Arial,Sans-Serif"/>
              <a:buChar char="•"/>
            </a:pPr>
            <a:r>
              <a:rPr lang="en-GB"/>
              <a:t>Use a large enough font size in the body of your text so that people can comfortably read it – size 16 is suggested. </a:t>
            </a:r>
            <a:endParaRPr lang="en-US"/>
          </a:p>
          <a:p>
            <a:pPr marL="285750" indent="-285750">
              <a:buFont typeface="Arial,Sans-Serif"/>
              <a:buChar char="•"/>
            </a:pPr>
            <a:r>
              <a:rPr lang="en-GB"/>
              <a:t>Try to use sans-serif fonts as these lack the decorative feet (serifs) that can appear blurry on some screens.</a:t>
            </a:r>
          </a:p>
          <a:p>
            <a:pPr marL="285750" indent="-285750">
              <a:buFont typeface="Arial,Sans-Serif"/>
              <a:buChar char="•"/>
            </a:pPr>
            <a:r>
              <a:rPr lang="en-GB"/>
              <a:t>Your chosen text performs well when it's big or small. </a:t>
            </a:r>
            <a:endParaRPr lang="en-US"/>
          </a:p>
          <a:p>
            <a:pPr marL="285750" indent="-285750">
              <a:buFont typeface="Arial,Sans-Serif"/>
              <a:buChar char="•"/>
            </a:pPr>
            <a:r>
              <a:rPr lang="en-GB"/>
              <a:t>Individual letterforms are distinct in shape, making sure that they can't be confused with other letters and are clear/easy to read.</a:t>
            </a:r>
            <a:endParaRPr lang="en-US"/>
          </a:p>
          <a:p>
            <a:pPr marL="285750" indent="-285750">
              <a:buFont typeface="Arial,Sans-Serif"/>
              <a:buChar char="•"/>
            </a:pPr>
            <a:r>
              <a:rPr lang="en-GB"/>
              <a:t>Make sure the line height, width and type size are all consistent and clear - lines that are too close together or massively spaced apart can decrease readability by making it harder for the eye to know where to return to when the line breaks. </a:t>
            </a:r>
            <a:endParaRPr lang="en-US"/>
          </a:p>
          <a:p>
            <a:pPr marL="285750" indent="-285750">
              <a:buFont typeface="Arial,Sans-Serif"/>
              <a:buChar char="•"/>
            </a:pPr>
            <a:r>
              <a:rPr lang="en-GB"/>
              <a:t>When using headers, try and make sure they are slightly different from the rest of the text by putting them in bold for example.</a:t>
            </a:r>
            <a:endParaRPr lang="en-US"/>
          </a:p>
          <a:p>
            <a:pPr marL="285750" indent="-285750">
              <a:buFont typeface="Arial,Sans-Serif"/>
              <a:buChar char="•"/>
            </a:pPr>
            <a:r>
              <a:rPr lang="en-GB"/>
              <a:t>Try and make sure that key information is discernible immediately.</a:t>
            </a:r>
            <a:endParaRPr lang="en-US"/>
          </a:p>
          <a:p>
            <a:pPr marL="285750" indent="-285750">
              <a:buFont typeface="Arial,Sans-Serif"/>
              <a:buChar char="•"/>
            </a:pPr>
            <a:r>
              <a:rPr lang="en-GB"/>
              <a:t>Design posters/social media posts minimally and intentionally so that the reader can get as much info as quickly as possible. Also, consider your required reading order to make sure your information flows and is easy to understand. </a:t>
            </a:r>
            <a:endParaRPr lang="en-US"/>
          </a:p>
          <a:p>
            <a:endParaRPr lang="en-US"/>
          </a:p>
        </p:txBody>
      </p:sp>
    </p:spTree>
    <p:extLst>
      <p:ext uri="{BB962C8B-B14F-4D97-AF65-F5344CB8AC3E}">
        <p14:creationId xmlns:p14="http://schemas.microsoft.com/office/powerpoint/2010/main" val="888523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2C2D2-D4CF-4FAB-2560-D8C2A5179C4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6BC8450-6675-B818-8A62-9D9FAF8A1AB3}"/>
              </a:ext>
            </a:extLst>
          </p:cNvPr>
          <p:cNvSpPr txBox="1"/>
          <p:nvPr/>
        </p:nvSpPr>
        <p:spPr>
          <a:xfrm>
            <a:off x="178130" y="327816"/>
            <a:ext cx="11491892" cy="557204"/>
          </a:xfrm>
          <a:prstGeom prst="rect">
            <a:avLst/>
          </a:prstGeom>
          <a:noFill/>
        </p:spPr>
        <p:txBody>
          <a:bodyPr wrap="square" lIns="91440" tIns="45720" rIns="91440" bIns="45720" rtlCol="0" anchor="t">
            <a:spAutoFit/>
          </a:bodyPr>
          <a:lstStyle>
            <a:defPPr>
              <a:defRPr lang="en-US"/>
            </a:defPPr>
            <a:lvl1pPr>
              <a:lnSpc>
                <a:spcPct val="80000"/>
              </a:lnSpc>
              <a:defRPr sz="4800">
                <a:latin typeface="+mj-lt"/>
              </a:defRPr>
            </a:lvl1pPr>
          </a:lstStyle>
          <a:p>
            <a:pPr>
              <a:lnSpc>
                <a:spcPct val="70000"/>
              </a:lnSpc>
            </a:pPr>
            <a:r>
              <a:rPr lang="en-US" sz="4000" b="1">
                <a:latin typeface="Kensington Test Compressed" pitchFamily="2" charset="0"/>
              </a:rPr>
              <a:t>Best Practice</a:t>
            </a:r>
          </a:p>
        </p:txBody>
      </p:sp>
      <p:sp>
        <p:nvSpPr>
          <p:cNvPr id="2" name="TextBox 1">
            <a:extLst>
              <a:ext uri="{FF2B5EF4-FFF2-40B4-BE49-F238E27FC236}">
                <a16:creationId xmlns:a16="http://schemas.microsoft.com/office/drawing/2014/main" id="{AB89C085-341E-8319-A405-09F4912FACF7}"/>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a:latin typeface="Kensington Test Compressed"/>
              </a:rPr>
              <a:t>STUDENT LEADER CONFERENCE</a:t>
            </a:r>
            <a:endParaRPr lang="en-ID" b="1">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165297C1-694E-F89B-4A69-4BEFFBAF3B13}"/>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4" name="TextBox 3">
            <a:extLst>
              <a:ext uri="{FF2B5EF4-FFF2-40B4-BE49-F238E27FC236}">
                <a16:creationId xmlns:a16="http://schemas.microsoft.com/office/drawing/2014/main" id="{84CB05DE-600D-1CA5-30C5-A6639D0B59D5}"/>
              </a:ext>
            </a:extLst>
          </p:cNvPr>
          <p:cNvSpPr txBox="1"/>
          <p:nvPr/>
        </p:nvSpPr>
        <p:spPr>
          <a:xfrm>
            <a:off x="178130" y="1039090"/>
            <a:ext cx="1172688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GB"/>
          </a:p>
          <a:p>
            <a:pPr marL="285750" indent="-285750">
              <a:buFont typeface="Arial"/>
              <a:buChar char="•"/>
            </a:pPr>
            <a:endParaRPr lang="en-GB"/>
          </a:p>
          <a:p>
            <a:pPr marL="285750" indent="-285750">
              <a:buFont typeface="Arial"/>
              <a:buChar char="•"/>
            </a:pPr>
            <a:endParaRPr lang="en-GB"/>
          </a:p>
        </p:txBody>
      </p:sp>
      <p:sp>
        <p:nvSpPr>
          <p:cNvPr id="5" name="TextBox 4">
            <a:extLst>
              <a:ext uri="{FF2B5EF4-FFF2-40B4-BE49-F238E27FC236}">
                <a16:creationId xmlns:a16="http://schemas.microsoft.com/office/drawing/2014/main" id="{B2AA6A11-F25D-BB9B-245A-00054834C213}"/>
              </a:ext>
            </a:extLst>
          </p:cNvPr>
          <p:cNvSpPr txBox="1"/>
          <p:nvPr/>
        </p:nvSpPr>
        <p:spPr>
          <a:xfrm>
            <a:off x="178130" y="1039090"/>
            <a:ext cx="11691141" cy="5078313"/>
          </a:xfrm>
          <a:prstGeom prst="rect">
            <a:avLst/>
          </a:prstGeom>
          <a:noFill/>
        </p:spPr>
        <p:txBody>
          <a:bodyPr wrap="square" lIns="91440" tIns="45720" rIns="91440" bIns="45720" rtlCol="0" anchor="t">
            <a:spAutoFit/>
          </a:bodyPr>
          <a:lstStyle/>
          <a:p>
            <a:r>
              <a:rPr lang="en-US" b="1"/>
              <a:t>Consider accessibility before, during and after an event to ensure the event is accessible to all students</a:t>
            </a:r>
            <a:r>
              <a:rPr lang="en-US" b="1">
                <a:latin typeface="Kensington Test Compressed" pitchFamily="2" charset="0"/>
              </a:rPr>
              <a:t>. </a:t>
            </a:r>
          </a:p>
          <a:p>
            <a:endParaRPr lang="en-US" b="1">
              <a:latin typeface="Kensington Test Compressed" pitchFamily="2" charset="0"/>
            </a:endParaRPr>
          </a:p>
          <a:p>
            <a:r>
              <a:rPr lang="en-US"/>
              <a:t>If your event is taking place in a location where alcohol is served, ask your members if this is okey. Some Students may be unable to attend due to personal preference or religious beliefs. </a:t>
            </a:r>
          </a:p>
          <a:p>
            <a:endParaRPr lang="en-US"/>
          </a:p>
          <a:p>
            <a:r>
              <a:rPr lang="en-US"/>
              <a:t>Consider sensory needs such as lighting, noise levels and seating arrangements. Does the venue provide a quiet space? </a:t>
            </a:r>
          </a:p>
          <a:p>
            <a:endParaRPr lang="en-US"/>
          </a:p>
          <a:p>
            <a:r>
              <a:rPr lang="en-US"/>
              <a:t>Create a feedback form and circulate it after your event to gather insight on how the event could be improved and what went well.  </a:t>
            </a:r>
          </a:p>
          <a:p>
            <a:endParaRPr lang="en-US"/>
          </a:p>
          <a:p>
            <a:pPr fontAlgn="base"/>
            <a:r>
              <a:rPr lang="en-GB"/>
              <a:t>On Word there is an amazing feature that lets you check the accessibility of your document! </a:t>
            </a:r>
            <a:r>
              <a:rPr lang="en-US"/>
              <a:t>​</a:t>
            </a:r>
          </a:p>
          <a:p>
            <a:pPr fontAlgn="base"/>
            <a:r>
              <a:rPr lang="en-GB"/>
              <a:t>​</a:t>
            </a:r>
          </a:p>
          <a:p>
            <a:pPr fontAlgn="base"/>
            <a:r>
              <a:rPr lang="en-GB"/>
              <a:t>To use this, go onto a file, click inspect document, then click check accessibility, and it should tell you all the things that need to be changed to make it as accessible as possible!</a:t>
            </a:r>
            <a:r>
              <a:rPr lang="en-US"/>
              <a:t>​</a:t>
            </a:r>
            <a:endParaRPr lang="en-GB"/>
          </a:p>
          <a:p>
            <a:pPr fontAlgn="base"/>
            <a:r>
              <a:rPr lang="en-GB"/>
              <a:t>​</a:t>
            </a:r>
          </a:p>
          <a:p>
            <a:pPr fontAlgn="base"/>
            <a:r>
              <a:rPr lang="en-GB"/>
              <a:t>Is there anything you have experienced or done to improve accessibility at events?</a:t>
            </a:r>
            <a:endParaRPr lang="en-US"/>
          </a:p>
        </p:txBody>
      </p:sp>
    </p:spTree>
    <p:extLst>
      <p:ext uri="{BB962C8B-B14F-4D97-AF65-F5344CB8AC3E}">
        <p14:creationId xmlns:p14="http://schemas.microsoft.com/office/powerpoint/2010/main" val="4225882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DBCC6-228E-9672-D04A-A5B6631414D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0E0A41A-3CD7-D485-15FF-6E22B16AA79D}"/>
              </a:ext>
            </a:extLst>
          </p:cNvPr>
          <p:cNvSpPr txBox="1"/>
          <p:nvPr/>
        </p:nvSpPr>
        <p:spPr>
          <a:xfrm>
            <a:off x="2273422" y="2191699"/>
            <a:ext cx="7645156" cy="935513"/>
          </a:xfrm>
          <a:prstGeom prst="rect">
            <a:avLst/>
          </a:prstGeom>
          <a:noFill/>
        </p:spPr>
        <p:txBody>
          <a:bodyPr wrap="square" rtlCol="0">
            <a:spAutoFit/>
          </a:bodyPr>
          <a:lstStyle>
            <a:defPPr>
              <a:defRPr lang="en-US"/>
            </a:defPPr>
            <a:lvl1pPr>
              <a:lnSpc>
                <a:spcPct val="80000"/>
              </a:lnSpc>
              <a:defRPr sz="4800">
                <a:latin typeface="+mj-lt"/>
              </a:defRPr>
            </a:lvl1pPr>
          </a:lstStyle>
          <a:p>
            <a:r>
              <a:rPr lang="en-US" sz="6600" b="1">
                <a:latin typeface="Kensington Test Compressed" pitchFamily="2" charset="0"/>
              </a:rPr>
              <a:t>Student Inclusion Communities </a:t>
            </a:r>
            <a:endParaRPr lang="en-ID" sz="6600" b="1">
              <a:latin typeface="Kensington Test Compressed" pitchFamily="2" charset="0"/>
            </a:endParaRPr>
          </a:p>
        </p:txBody>
      </p:sp>
      <p:sp>
        <p:nvSpPr>
          <p:cNvPr id="17" name="TextBox 16">
            <a:extLst>
              <a:ext uri="{FF2B5EF4-FFF2-40B4-BE49-F238E27FC236}">
                <a16:creationId xmlns:a16="http://schemas.microsoft.com/office/drawing/2014/main" id="{64CD4EDD-2B52-A309-B636-A6C4629DB3FD}"/>
              </a:ext>
            </a:extLst>
          </p:cNvPr>
          <p:cNvSpPr txBox="1"/>
          <p:nvPr/>
        </p:nvSpPr>
        <p:spPr>
          <a:xfrm>
            <a:off x="1557559" y="3730789"/>
            <a:ext cx="8908619" cy="1200329"/>
          </a:xfrm>
          <a:prstGeom prst="rect">
            <a:avLst/>
          </a:prstGeom>
          <a:noFill/>
        </p:spPr>
        <p:txBody>
          <a:bodyPr wrap="square" lIns="91440" tIns="45720" rIns="91440" bIns="45720" rtlCol="0" anchor="t">
            <a:spAutoFit/>
          </a:bodyPr>
          <a:lstStyle/>
          <a:p>
            <a:pPr algn="ctr"/>
            <a:r>
              <a:rPr lang="en-GB" sz="2400"/>
              <a:t>Inclusion Communities: How they have demonstrated the importance of understanding their members by tailoring support and ensuring accessibility. </a:t>
            </a:r>
          </a:p>
        </p:txBody>
      </p:sp>
      <p:pic>
        <p:nvPicPr>
          <p:cNvPr id="5" name="Picture 4">
            <a:extLst>
              <a:ext uri="{FF2B5EF4-FFF2-40B4-BE49-F238E27FC236}">
                <a16:creationId xmlns:a16="http://schemas.microsoft.com/office/drawing/2014/main" id="{6D5A9119-411F-E2E9-2485-6F2C6D9D9364}"/>
              </a:ext>
            </a:extLst>
          </p:cNvPr>
          <p:cNvPicPr>
            <a:picLocks noChangeAspect="1"/>
          </p:cNvPicPr>
          <p:nvPr/>
        </p:nvPicPr>
        <p:blipFill>
          <a:blip r:embed="rId2"/>
          <a:stretch>
            <a:fillRect/>
          </a:stretch>
        </p:blipFill>
        <p:spPr>
          <a:xfrm rot="10800000">
            <a:off x="10466178" y="-17317"/>
            <a:ext cx="1725822" cy="1133181"/>
          </a:xfrm>
          <a:prstGeom prst="rect">
            <a:avLst/>
          </a:prstGeom>
        </p:spPr>
      </p:pic>
      <p:sp>
        <p:nvSpPr>
          <p:cNvPr id="2" name="TextBox 1">
            <a:extLst>
              <a:ext uri="{FF2B5EF4-FFF2-40B4-BE49-F238E27FC236}">
                <a16:creationId xmlns:a16="http://schemas.microsoft.com/office/drawing/2014/main" id="{A2C5C4C3-614F-1CFB-DCF8-18BBE52C5F15}"/>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a:latin typeface="Kensington Test Compressed"/>
              </a:rPr>
              <a:t>STUDENT LEADER CONFERENCE</a:t>
            </a:r>
            <a:endParaRPr lang="en-ID" b="1">
              <a:latin typeface="Kensington Test Compressed"/>
            </a:endParaRPr>
          </a:p>
        </p:txBody>
      </p:sp>
    </p:spTree>
    <p:extLst>
      <p:ext uri="{BB962C8B-B14F-4D97-AF65-F5344CB8AC3E}">
        <p14:creationId xmlns:p14="http://schemas.microsoft.com/office/powerpoint/2010/main" val="1570104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8F7A8-0634-FE51-799C-6AE9CCF1FDF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CF2F144-EB85-0380-AA2D-6F914F360913}"/>
              </a:ext>
            </a:extLst>
          </p:cNvPr>
          <p:cNvSpPr txBox="1"/>
          <p:nvPr/>
        </p:nvSpPr>
        <p:spPr>
          <a:xfrm>
            <a:off x="175040" y="287034"/>
            <a:ext cx="6999061" cy="557204"/>
          </a:xfrm>
          <a:prstGeom prst="rect">
            <a:avLst/>
          </a:prstGeom>
          <a:noFill/>
        </p:spPr>
        <p:txBody>
          <a:bodyPr wrap="square" lIns="91440" tIns="45720" rIns="91440" bIns="45720" rtlCol="0" anchor="t">
            <a:spAutoFit/>
          </a:bodyPr>
          <a:lstStyle>
            <a:defPPr>
              <a:defRPr lang="en-US"/>
            </a:defPPr>
            <a:lvl1pPr>
              <a:lnSpc>
                <a:spcPct val="80000"/>
              </a:lnSpc>
              <a:defRPr sz="4800">
                <a:latin typeface="+mj-lt"/>
              </a:defRPr>
            </a:lvl1pPr>
          </a:lstStyle>
          <a:p>
            <a:pPr>
              <a:lnSpc>
                <a:spcPct val="70000"/>
              </a:lnSpc>
            </a:pPr>
            <a:r>
              <a:rPr lang="en-US" sz="4000" b="1">
                <a:latin typeface="Kensington Test Compressed"/>
              </a:rPr>
              <a:t>What are Inclusion Communities at RHSU?  </a:t>
            </a:r>
            <a:endParaRPr lang="en-US" sz="3200" b="1">
              <a:latin typeface="Kensington Test Compressed" pitchFamily="2" charset="0"/>
            </a:endParaRPr>
          </a:p>
        </p:txBody>
      </p:sp>
      <p:sp>
        <p:nvSpPr>
          <p:cNvPr id="2" name="TextBox 1">
            <a:extLst>
              <a:ext uri="{FF2B5EF4-FFF2-40B4-BE49-F238E27FC236}">
                <a16:creationId xmlns:a16="http://schemas.microsoft.com/office/drawing/2014/main" id="{D718EDD6-FFF7-5D4A-630B-96AE5E49EDA6}"/>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a:latin typeface="Kensington Test Compressed"/>
              </a:rPr>
              <a:t>STUDENT LEADER CONFERENCE</a:t>
            </a:r>
            <a:endParaRPr lang="en-ID" b="1">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F44EC180-E7CD-5965-0A77-B7E497155387}"/>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5" name="TextBox 4">
            <a:extLst>
              <a:ext uri="{FF2B5EF4-FFF2-40B4-BE49-F238E27FC236}">
                <a16:creationId xmlns:a16="http://schemas.microsoft.com/office/drawing/2014/main" id="{755F9C97-718C-CF6E-4348-74971E0C798C}"/>
              </a:ext>
            </a:extLst>
          </p:cNvPr>
          <p:cNvSpPr txBox="1"/>
          <p:nvPr/>
        </p:nvSpPr>
        <p:spPr>
          <a:xfrm>
            <a:off x="178130" y="959921"/>
            <a:ext cx="11143012" cy="55399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GB" sz="2400"/>
              <a:t>9 Autonomous bodies supported by the RHSU Constitution. </a:t>
            </a:r>
            <a:endParaRPr lang="en-US"/>
          </a:p>
          <a:p>
            <a:endParaRPr lang="en-GB" sz="2400"/>
          </a:p>
          <a:p>
            <a:pPr marL="342900" indent="-342900">
              <a:buFont typeface="Arial"/>
              <a:buChar char="•"/>
            </a:pPr>
            <a:r>
              <a:rPr lang="en-GB" sz="2400"/>
              <a:t>Responsible for working with the SU to secure the interest and rights of students.</a:t>
            </a:r>
            <a:endParaRPr lang="en-GB"/>
          </a:p>
          <a:p>
            <a:endParaRPr lang="en-GB" sz="2400"/>
          </a:p>
          <a:p>
            <a:pPr marL="342900" indent="-342900">
              <a:buFont typeface="Arial"/>
              <a:buChar char="•"/>
            </a:pPr>
            <a:r>
              <a:rPr lang="en-GB" sz="2400"/>
              <a:t>Coordinators of activities, events and campaigns e.g., Liberation History Months. </a:t>
            </a:r>
            <a:endParaRPr lang="en-GB"/>
          </a:p>
          <a:p>
            <a:endParaRPr lang="en-GB" sz="2400"/>
          </a:p>
          <a:p>
            <a:pPr marL="342900" indent="-342900">
              <a:buFont typeface="Arial"/>
              <a:buChar char="•"/>
            </a:pPr>
            <a:r>
              <a:rPr lang="en-GB" sz="2400"/>
              <a:t>Supporters of Student Group activities. </a:t>
            </a:r>
            <a:endParaRPr lang="en-GB"/>
          </a:p>
          <a:p>
            <a:endParaRPr lang="en-GB" sz="2400"/>
          </a:p>
          <a:p>
            <a:pPr marL="342900" indent="-342900">
              <a:buFont typeface="Arial"/>
              <a:buChar char="•"/>
            </a:pPr>
            <a:r>
              <a:rPr lang="en-GB" sz="2400"/>
              <a:t>Supporters of the Sabbatical Officer team in campaigns and projects relating to their community. </a:t>
            </a:r>
            <a:endParaRPr lang="en-GB"/>
          </a:p>
          <a:p>
            <a:endParaRPr lang="en-GB" sz="2400"/>
          </a:p>
          <a:p>
            <a:pPr marL="342900" indent="-342900">
              <a:buFont typeface="Arial"/>
              <a:buChar char="•"/>
            </a:pPr>
            <a:r>
              <a:rPr lang="en-GB" sz="2400"/>
              <a:t>Led by elected  Community Officers . </a:t>
            </a:r>
            <a:endParaRPr lang="en-GB"/>
          </a:p>
          <a:p>
            <a:pPr algn="l"/>
            <a:endParaRPr lang="en-GB"/>
          </a:p>
        </p:txBody>
      </p:sp>
    </p:spTree>
    <p:extLst>
      <p:ext uri="{BB962C8B-B14F-4D97-AF65-F5344CB8AC3E}">
        <p14:creationId xmlns:p14="http://schemas.microsoft.com/office/powerpoint/2010/main" val="2757860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87644-6DA3-2477-507D-2E9E9C45ACF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3E07B35-934C-9ACD-B75B-C14FCC270756}"/>
              </a:ext>
            </a:extLst>
          </p:cNvPr>
          <p:cNvSpPr txBox="1"/>
          <p:nvPr/>
        </p:nvSpPr>
        <p:spPr>
          <a:xfrm>
            <a:off x="175040" y="356307"/>
            <a:ext cx="11491892" cy="557204"/>
          </a:xfrm>
          <a:prstGeom prst="rect">
            <a:avLst/>
          </a:prstGeom>
          <a:noFill/>
        </p:spPr>
        <p:txBody>
          <a:bodyPr wrap="square" lIns="91440" tIns="45720" rIns="91440" bIns="45720" rtlCol="0" anchor="t">
            <a:spAutoFit/>
          </a:bodyPr>
          <a:lstStyle>
            <a:defPPr>
              <a:defRPr lang="en-US"/>
            </a:defPPr>
            <a:lvl1pPr>
              <a:lnSpc>
                <a:spcPct val="80000"/>
              </a:lnSpc>
              <a:defRPr sz="4800">
                <a:latin typeface="+mj-lt"/>
              </a:defRPr>
            </a:lvl1pPr>
          </a:lstStyle>
          <a:p>
            <a:pPr>
              <a:lnSpc>
                <a:spcPct val="70000"/>
              </a:lnSpc>
            </a:pPr>
            <a:r>
              <a:rPr lang="en-US" sz="4000" b="1">
                <a:latin typeface="Kensington Test Compressed"/>
              </a:rPr>
              <a:t>How can Inclusion Community Officer help you understand your members? </a:t>
            </a:r>
            <a:endParaRPr lang="en-US" sz="3200" b="1">
              <a:latin typeface="Kensington Test Compressed" pitchFamily="2" charset="0"/>
            </a:endParaRPr>
          </a:p>
        </p:txBody>
      </p:sp>
      <p:sp>
        <p:nvSpPr>
          <p:cNvPr id="2" name="TextBox 1">
            <a:extLst>
              <a:ext uri="{FF2B5EF4-FFF2-40B4-BE49-F238E27FC236}">
                <a16:creationId xmlns:a16="http://schemas.microsoft.com/office/drawing/2014/main" id="{3B152FE7-031C-05FD-F7EE-1830EA77E18E}"/>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a:latin typeface="Kensington Test Compressed"/>
              </a:rPr>
              <a:t>STUDENT LEADER CONFERENCE</a:t>
            </a:r>
            <a:endParaRPr lang="en-ID" b="1">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D25D42ED-C12E-9D5F-E556-8C0371DC8836}"/>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4" name="TextBox 3">
            <a:extLst>
              <a:ext uri="{FF2B5EF4-FFF2-40B4-BE49-F238E27FC236}">
                <a16:creationId xmlns:a16="http://schemas.microsoft.com/office/drawing/2014/main" id="{5D3DD32E-A1E4-2E00-6582-B59E43EB7C9D}"/>
              </a:ext>
            </a:extLst>
          </p:cNvPr>
          <p:cNvSpPr txBox="1"/>
          <p:nvPr/>
        </p:nvSpPr>
        <p:spPr>
          <a:xfrm>
            <a:off x="175040" y="1254243"/>
            <a:ext cx="11726883"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b="1"/>
              <a:t>Reach out to an Inclusion Community Officer</a:t>
            </a:r>
            <a:r>
              <a:rPr lang="en-GB"/>
              <a:t> – they are best positioned to support their community because of their lived experiences, and their insight can help you better understand and support your student members.</a:t>
            </a:r>
          </a:p>
          <a:p>
            <a:pPr marL="285750" indent="-285750">
              <a:buFont typeface="Arial"/>
              <a:buChar char="•"/>
            </a:pPr>
            <a:endParaRPr lang="en-GB"/>
          </a:p>
          <a:p>
            <a:pPr marL="285750" indent="-285750">
              <a:buFont typeface="Arial"/>
              <a:buChar char="•"/>
            </a:pPr>
            <a:r>
              <a:rPr lang="en-GB" b="1"/>
              <a:t>Signpost Students to join the community and become a member</a:t>
            </a:r>
            <a:r>
              <a:rPr lang="en-GB"/>
              <a:t> – this will allow for Students to receive additional support specific to their community. </a:t>
            </a:r>
          </a:p>
          <a:p>
            <a:pPr marL="285750" indent="-285750">
              <a:buFont typeface="Arial"/>
              <a:buChar char="•"/>
            </a:pPr>
            <a:endParaRPr lang="en-GB" b="1"/>
          </a:p>
          <a:p>
            <a:pPr marL="285750" indent="-285750">
              <a:buFont typeface="Arial"/>
              <a:buChar char="•"/>
            </a:pPr>
            <a:r>
              <a:rPr lang="en-GB" b="1"/>
              <a:t>Attend an event, campaign and social media – </a:t>
            </a:r>
            <a:r>
              <a:rPr lang="en-GB"/>
              <a:t>Fun and in-person support. </a:t>
            </a:r>
          </a:p>
          <a:p>
            <a:pPr marL="285750" indent="-285750">
              <a:buFont typeface="Arial"/>
              <a:buChar char="•"/>
            </a:pPr>
            <a:endParaRPr lang="en-GB"/>
          </a:p>
          <a:p>
            <a:pPr marL="285750" indent="-285750">
              <a:buFont typeface="Arial"/>
              <a:buChar char="•"/>
            </a:pPr>
            <a:r>
              <a:rPr lang="en-GB" b="1"/>
              <a:t>Collaborate with a Community Officer on an event or campaign. </a:t>
            </a:r>
          </a:p>
          <a:p>
            <a:pPr marL="285750" indent="-285750">
              <a:buFont typeface="Arial"/>
              <a:buChar char="•"/>
            </a:pPr>
            <a:endParaRPr lang="en-GB"/>
          </a:p>
          <a:p>
            <a:pPr marL="285750" indent="-285750">
              <a:buFont typeface="Arial"/>
              <a:buChar char="•"/>
            </a:pPr>
            <a:r>
              <a:rPr lang="en-GB" b="1"/>
              <a:t>Community Officers can report direct feedback to the SU or the University. </a:t>
            </a:r>
          </a:p>
          <a:p>
            <a:pPr marL="285750" indent="-285750">
              <a:buFont typeface="Arial"/>
              <a:buChar char="•"/>
            </a:pPr>
            <a:endParaRPr lang="en-GB"/>
          </a:p>
          <a:p>
            <a:endParaRPr lang="en-GB"/>
          </a:p>
          <a:p>
            <a:pPr marL="285750" indent="-285750">
              <a:buFont typeface="Arial"/>
              <a:buChar char="•"/>
            </a:pPr>
            <a:endParaRPr lang="en-GB"/>
          </a:p>
          <a:p>
            <a:pPr marL="285750" indent="-285750">
              <a:buFont typeface="Arial"/>
              <a:buChar char="•"/>
            </a:pPr>
            <a:endParaRPr lang="en-GB"/>
          </a:p>
        </p:txBody>
      </p:sp>
    </p:spTree>
    <p:extLst>
      <p:ext uri="{BB962C8B-B14F-4D97-AF65-F5344CB8AC3E}">
        <p14:creationId xmlns:p14="http://schemas.microsoft.com/office/powerpoint/2010/main" val="2368322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DBCC6-228E-9672-D04A-A5B6631414D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0E0A41A-3CD7-D485-15FF-6E22B16AA79D}"/>
              </a:ext>
            </a:extLst>
          </p:cNvPr>
          <p:cNvSpPr txBox="1"/>
          <p:nvPr/>
        </p:nvSpPr>
        <p:spPr>
          <a:xfrm>
            <a:off x="891702" y="1844473"/>
            <a:ext cx="10408595" cy="1748043"/>
          </a:xfrm>
          <a:prstGeom prst="rect">
            <a:avLst/>
          </a:prstGeom>
          <a:noFill/>
        </p:spPr>
        <p:txBody>
          <a:bodyPr wrap="square" rtlCol="0">
            <a:spAutoFit/>
          </a:bodyPr>
          <a:lstStyle>
            <a:defPPr>
              <a:defRPr lang="en-US"/>
            </a:defPPr>
            <a:lvl1pPr>
              <a:lnSpc>
                <a:spcPct val="80000"/>
              </a:lnSpc>
              <a:defRPr sz="4800">
                <a:latin typeface="+mj-lt"/>
              </a:defRPr>
            </a:lvl1pPr>
          </a:lstStyle>
          <a:p>
            <a:pPr algn="ctr"/>
            <a:r>
              <a:rPr lang="en-US" sz="6600" b="1">
                <a:latin typeface="Kensington Test Compressed" pitchFamily="2" charset="0"/>
              </a:rPr>
              <a:t>Student insight on campus life and what students want from communities.</a:t>
            </a:r>
            <a:endParaRPr lang="en-ID" sz="6600" b="1">
              <a:latin typeface="Kensington Test Compressed" pitchFamily="2" charset="0"/>
            </a:endParaRPr>
          </a:p>
        </p:txBody>
      </p:sp>
      <p:sp>
        <p:nvSpPr>
          <p:cNvPr id="17" name="TextBox 16">
            <a:extLst>
              <a:ext uri="{FF2B5EF4-FFF2-40B4-BE49-F238E27FC236}">
                <a16:creationId xmlns:a16="http://schemas.microsoft.com/office/drawing/2014/main" id="{64CD4EDD-2B52-A309-B636-A6C4629DB3FD}"/>
              </a:ext>
            </a:extLst>
          </p:cNvPr>
          <p:cNvSpPr txBox="1"/>
          <p:nvPr/>
        </p:nvSpPr>
        <p:spPr>
          <a:xfrm>
            <a:off x="1087684" y="3829115"/>
            <a:ext cx="10016629" cy="1200329"/>
          </a:xfrm>
          <a:prstGeom prst="rect">
            <a:avLst/>
          </a:prstGeom>
          <a:noFill/>
        </p:spPr>
        <p:txBody>
          <a:bodyPr wrap="square" lIns="91440" tIns="45720" rIns="91440" bIns="45720" rtlCol="0" anchor="t">
            <a:spAutoFit/>
          </a:bodyPr>
          <a:lstStyle/>
          <a:p>
            <a:pPr algn="ctr"/>
            <a:r>
              <a:rPr lang="en-GB" sz="2400"/>
              <a:t>This section will look at student insight about student demographics, campus life, busy days on campus and interest in student groups! </a:t>
            </a:r>
          </a:p>
        </p:txBody>
      </p:sp>
      <p:pic>
        <p:nvPicPr>
          <p:cNvPr id="5" name="Picture 4">
            <a:extLst>
              <a:ext uri="{FF2B5EF4-FFF2-40B4-BE49-F238E27FC236}">
                <a16:creationId xmlns:a16="http://schemas.microsoft.com/office/drawing/2014/main" id="{6D5A9119-411F-E2E9-2485-6F2C6D9D9364}"/>
              </a:ext>
            </a:extLst>
          </p:cNvPr>
          <p:cNvPicPr>
            <a:picLocks noChangeAspect="1"/>
          </p:cNvPicPr>
          <p:nvPr/>
        </p:nvPicPr>
        <p:blipFill>
          <a:blip r:embed="rId2"/>
          <a:stretch>
            <a:fillRect/>
          </a:stretch>
        </p:blipFill>
        <p:spPr>
          <a:xfrm rot="10800000">
            <a:off x="10466178" y="-17317"/>
            <a:ext cx="1725822" cy="1133181"/>
          </a:xfrm>
          <a:prstGeom prst="rect">
            <a:avLst/>
          </a:prstGeom>
        </p:spPr>
      </p:pic>
      <p:sp>
        <p:nvSpPr>
          <p:cNvPr id="2" name="TextBox 1">
            <a:extLst>
              <a:ext uri="{FF2B5EF4-FFF2-40B4-BE49-F238E27FC236}">
                <a16:creationId xmlns:a16="http://schemas.microsoft.com/office/drawing/2014/main" id="{A2C5C4C3-614F-1CFB-DCF8-18BBE52C5F15}"/>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a:latin typeface="Kensington Test Compressed"/>
              </a:rPr>
              <a:t>STUDENT LEADER CONFERENCE</a:t>
            </a:r>
            <a:endParaRPr lang="en-ID" b="1">
              <a:latin typeface="Kensington Test Compressed"/>
            </a:endParaRPr>
          </a:p>
        </p:txBody>
      </p:sp>
    </p:spTree>
    <p:extLst>
      <p:ext uri="{BB962C8B-B14F-4D97-AF65-F5344CB8AC3E}">
        <p14:creationId xmlns:p14="http://schemas.microsoft.com/office/powerpoint/2010/main" val="3176965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56A39-A7F1-E0C3-F334-7674D20FD5B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ED2B039-C132-3F14-D658-5B2CD6672E54}"/>
              </a:ext>
            </a:extLst>
          </p:cNvPr>
          <p:cNvSpPr txBox="1"/>
          <p:nvPr/>
        </p:nvSpPr>
        <p:spPr>
          <a:xfrm>
            <a:off x="2117409" y="2376222"/>
            <a:ext cx="7645156" cy="1738938"/>
          </a:xfrm>
          <a:prstGeom prst="rect">
            <a:avLst/>
          </a:prstGeom>
          <a:noFill/>
        </p:spPr>
        <p:txBody>
          <a:bodyPr wrap="square" lIns="91440" tIns="45720" rIns="91440" bIns="45720" rtlCol="0" anchor="t">
            <a:spAutoFit/>
          </a:bodyPr>
          <a:lstStyle>
            <a:defPPr>
              <a:defRPr lang="en-US"/>
            </a:defPPr>
            <a:lvl1pPr>
              <a:lnSpc>
                <a:spcPct val="80000"/>
              </a:lnSpc>
              <a:defRPr sz="4800">
                <a:latin typeface="+mj-lt"/>
              </a:defRPr>
            </a:lvl1pPr>
          </a:lstStyle>
          <a:p>
            <a:pPr algn="ctr"/>
            <a:r>
              <a:rPr lang="en-US" sz="6600" b="1">
                <a:latin typeface="Kensington Test Compressed"/>
              </a:rPr>
              <a:t>Student Campaigning and why it matters for your Members </a:t>
            </a:r>
            <a:endParaRPr lang="en-ID" sz="6600" b="1">
              <a:latin typeface="Kensington Test Compressed"/>
            </a:endParaRPr>
          </a:p>
        </p:txBody>
      </p:sp>
      <p:pic>
        <p:nvPicPr>
          <p:cNvPr id="5" name="Picture 4">
            <a:extLst>
              <a:ext uri="{FF2B5EF4-FFF2-40B4-BE49-F238E27FC236}">
                <a16:creationId xmlns:a16="http://schemas.microsoft.com/office/drawing/2014/main" id="{721F64D1-46E7-A2E9-DF0E-3AE7966582CD}"/>
              </a:ext>
            </a:extLst>
          </p:cNvPr>
          <p:cNvPicPr>
            <a:picLocks noChangeAspect="1"/>
          </p:cNvPicPr>
          <p:nvPr/>
        </p:nvPicPr>
        <p:blipFill>
          <a:blip r:embed="rId2"/>
          <a:stretch>
            <a:fillRect/>
          </a:stretch>
        </p:blipFill>
        <p:spPr>
          <a:xfrm rot="10800000">
            <a:off x="10466178" y="-17317"/>
            <a:ext cx="1725822" cy="1133181"/>
          </a:xfrm>
          <a:prstGeom prst="rect">
            <a:avLst/>
          </a:prstGeom>
        </p:spPr>
      </p:pic>
      <p:sp>
        <p:nvSpPr>
          <p:cNvPr id="2" name="TextBox 1">
            <a:extLst>
              <a:ext uri="{FF2B5EF4-FFF2-40B4-BE49-F238E27FC236}">
                <a16:creationId xmlns:a16="http://schemas.microsoft.com/office/drawing/2014/main" id="{70091A45-0D72-C142-61F4-032B11AA5427}"/>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a:latin typeface="Kensington Test Compressed"/>
              </a:rPr>
              <a:t>STUDENT LEADER CONFERENCE</a:t>
            </a:r>
            <a:endParaRPr lang="en-ID" b="1">
              <a:latin typeface="Kensington Test Compressed"/>
            </a:endParaRPr>
          </a:p>
        </p:txBody>
      </p:sp>
      <p:sp>
        <p:nvSpPr>
          <p:cNvPr id="4" name="TextBox 3">
            <a:extLst>
              <a:ext uri="{FF2B5EF4-FFF2-40B4-BE49-F238E27FC236}">
                <a16:creationId xmlns:a16="http://schemas.microsoft.com/office/drawing/2014/main" id="{7FC986DF-AD49-EE0C-E9CF-21D1C06AC3A3}"/>
              </a:ext>
            </a:extLst>
          </p:cNvPr>
          <p:cNvSpPr txBox="1"/>
          <p:nvPr/>
        </p:nvSpPr>
        <p:spPr>
          <a:xfrm>
            <a:off x="2030873" y="4669662"/>
            <a:ext cx="773169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t>How can lobbying campaigns, awareness campaigns and History Months help you understand your members. </a:t>
            </a:r>
            <a:endParaRPr lang="en-US"/>
          </a:p>
        </p:txBody>
      </p:sp>
    </p:spTree>
    <p:extLst>
      <p:ext uri="{BB962C8B-B14F-4D97-AF65-F5344CB8AC3E}">
        <p14:creationId xmlns:p14="http://schemas.microsoft.com/office/powerpoint/2010/main" val="898722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6A5B-C218-A362-4255-DB5E363DB2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E0C87D-354F-AAC4-A460-22498E2EE41C}"/>
              </a:ext>
            </a:extLst>
          </p:cNvPr>
          <p:cNvSpPr txBox="1"/>
          <p:nvPr/>
        </p:nvSpPr>
        <p:spPr>
          <a:xfrm>
            <a:off x="156897" y="349709"/>
            <a:ext cx="11209028" cy="551689"/>
          </a:xfrm>
          <a:prstGeom prst="rect">
            <a:avLst/>
          </a:prstGeom>
          <a:noFill/>
        </p:spPr>
        <p:txBody>
          <a:bodyPr wrap="square" lIns="91440" tIns="45720" rIns="91440" bIns="45720" rtlCol="0" anchor="t">
            <a:spAutoFit/>
          </a:bodyPr>
          <a:lstStyle>
            <a:defPPr>
              <a:defRPr lang="en-US"/>
            </a:defPPr>
            <a:lvl1pPr>
              <a:lnSpc>
                <a:spcPct val="80000"/>
              </a:lnSpc>
              <a:defRPr sz="4800">
                <a:latin typeface="+mj-lt"/>
              </a:defRPr>
            </a:lvl1pPr>
          </a:lstStyle>
          <a:p>
            <a:pPr>
              <a:lnSpc>
                <a:spcPct val="70000"/>
              </a:lnSpc>
            </a:pPr>
            <a:r>
              <a:rPr lang="en-US" sz="4000" b="1">
                <a:latin typeface="Kensington Test Compressed"/>
              </a:rPr>
              <a:t>Student campaigning: Awareness and representation for students  </a:t>
            </a:r>
            <a:endParaRPr lang="en-US" sz="4000" b="1">
              <a:latin typeface="Kensington Test Compressed" pitchFamily="2" charset="0"/>
            </a:endParaRPr>
          </a:p>
        </p:txBody>
      </p:sp>
      <p:sp>
        <p:nvSpPr>
          <p:cNvPr id="2" name="TextBox 1">
            <a:extLst>
              <a:ext uri="{FF2B5EF4-FFF2-40B4-BE49-F238E27FC236}">
                <a16:creationId xmlns:a16="http://schemas.microsoft.com/office/drawing/2014/main" id="{67102F9D-3FBC-EA9F-8D2E-C57A78934BDE}"/>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a:latin typeface="Kensington Test Compressed"/>
              </a:rPr>
              <a:t>STUDENT LEADER CONFERENCE</a:t>
            </a:r>
            <a:endParaRPr lang="en-ID" b="1">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20199A6F-FDA2-77ED-C0F7-9A719334E377}"/>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5" name="TextBox 4">
            <a:extLst>
              <a:ext uri="{FF2B5EF4-FFF2-40B4-BE49-F238E27FC236}">
                <a16:creationId xmlns:a16="http://schemas.microsoft.com/office/drawing/2014/main" id="{78006AAD-1EFF-3931-9AA7-2DAF1C9EF4A5}"/>
              </a:ext>
            </a:extLst>
          </p:cNvPr>
          <p:cNvSpPr txBox="1"/>
          <p:nvPr/>
        </p:nvSpPr>
        <p:spPr>
          <a:xfrm>
            <a:off x="152400" y="902031"/>
            <a:ext cx="11709069"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Throughout the course of a year, the Students' Union will tackle several campaigns. This is primarily through the RHSU Priority 8 but can also take the form of a week of action, a liberation history month, or a year-long agenda where we try to create positive changes for students.  We run a diverse range of campaigns throughout the academic year, aiming to address key student concerns and promote positive change on campus. </a:t>
            </a:r>
          </a:p>
          <a:p>
            <a:endParaRPr lang="en-US"/>
          </a:p>
          <a:p>
            <a:pPr marL="285750" indent="-285750">
              <a:buFont typeface="Arial"/>
              <a:buChar char="•"/>
            </a:pPr>
            <a:r>
              <a:rPr lang="en-US" b="1"/>
              <a:t>Lobbying Campaigns: </a:t>
            </a:r>
            <a:r>
              <a:rPr lang="en-US"/>
              <a:t>Women's Only Hours, Stamp Out Spiking, </a:t>
            </a:r>
            <a:r>
              <a:rPr lang="en-US" err="1"/>
              <a:t>NeverOK</a:t>
            </a:r>
            <a:r>
              <a:rPr lang="en-US"/>
              <a:t>.</a:t>
            </a:r>
          </a:p>
          <a:p>
            <a:pPr marL="285750" indent="-285750">
              <a:buFont typeface="Arial"/>
              <a:buChar char="•"/>
            </a:pPr>
            <a:endParaRPr lang="en-US"/>
          </a:p>
          <a:p>
            <a:pPr marL="285750" indent="-285750">
              <a:buFont typeface="Arial"/>
              <a:buChar char="•"/>
            </a:pPr>
            <a:r>
              <a:rPr lang="en-US" b="1"/>
              <a:t>Awareness Campaigns: </a:t>
            </a:r>
            <a:r>
              <a:rPr lang="en-US"/>
              <a:t>Deaf Awareness Week, Campus Unity Week, Shout About it Week.</a:t>
            </a:r>
          </a:p>
          <a:p>
            <a:pPr marL="285750" indent="-285750">
              <a:buFont typeface="Arial"/>
              <a:buChar char="•"/>
            </a:pPr>
            <a:endParaRPr lang="en-US"/>
          </a:p>
          <a:p>
            <a:pPr marL="285750" indent="-285750">
              <a:buFont typeface="Arial"/>
              <a:buChar char="•"/>
            </a:pPr>
            <a:r>
              <a:rPr lang="en-US" b="1"/>
              <a:t>History Months: </a:t>
            </a:r>
            <a:r>
              <a:rPr lang="en-US"/>
              <a:t>Black History Month, Disability History Month, LGBT+ History Month, Women's History Month. </a:t>
            </a:r>
          </a:p>
          <a:p>
            <a:pPr marL="285750" indent="-285750">
              <a:buFont typeface="Arial"/>
              <a:buChar char="•"/>
            </a:pPr>
            <a:endParaRPr lang="en-US" b="1"/>
          </a:p>
          <a:p>
            <a:pPr marL="285750" indent="-285750">
              <a:buFont typeface="Arial"/>
              <a:buChar char="•"/>
            </a:pPr>
            <a:r>
              <a:rPr lang="en-US" b="1"/>
              <a:t>Priority 8: </a:t>
            </a:r>
            <a:r>
              <a:rPr lang="en-US"/>
              <a:t>Eight priorities voted for by YOU that the Students’ Union will focus their work on over the next academic year.</a:t>
            </a:r>
          </a:p>
          <a:p>
            <a:pPr marL="285750" indent="-285750">
              <a:buFont typeface="Arial"/>
              <a:buChar char="•"/>
            </a:pPr>
            <a:endParaRPr lang="en-US"/>
          </a:p>
          <a:p>
            <a:r>
              <a:rPr lang="en-US"/>
              <a:t>All forms of campaigning enable you to represent student communities on campus by giving students a platform to talk about and lobby from lived experiences. </a:t>
            </a:r>
          </a:p>
          <a:p>
            <a:endParaRPr lang="en-US"/>
          </a:p>
        </p:txBody>
      </p:sp>
    </p:spTree>
    <p:extLst>
      <p:ext uri="{BB962C8B-B14F-4D97-AF65-F5344CB8AC3E}">
        <p14:creationId xmlns:p14="http://schemas.microsoft.com/office/powerpoint/2010/main" val="1649076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FF530-BA78-6E20-379A-E943F6514DD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07CC4F4-FD72-7229-D18F-F95E26213D68}"/>
              </a:ext>
            </a:extLst>
          </p:cNvPr>
          <p:cNvSpPr txBox="1"/>
          <p:nvPr/>
        </p:nvSpPr>
        <p:spPr>
          <a:xfrm>
            <a:off x="140403" y="291983"/>
            <a:ext cx="11147177" cy="988091"/>
          </a:xfrm>
          <a:prstGeom prst="rect">
            <a:avLst/>
          </a:prstGeom>
          <a:noFill/>
        </p:spPr>
        <p:txBody>
          <a:bodyPr wrap="square" lIns="91440" tIns="45720" rIns="91440" bIns="45720" rtlCol="0" anchor="t">
            <a:spAutoFit/>
          </a:bodyPr>
          <a:lstStyle>
            <a:defPPr>
              <a:defRPr lang="en-US"/>
            </a:defPPr>
            <a:lvl1pPr>
              <a:lnSpc>
                <a:spcPct val="80000"/>
              </a:lnSpc>
              <a:defRPr sz="4800">
                <a:latin typeface="+mj-lt"/>
              </a:defRPr>
            </a:lvl1pPr>
          </a:lstStyle>
          <a:p>
            <a:pPr>
              <a:lnSpc>
                <a:spcPct val="70000"/>
              </a:lnSpc>
            </a:pPr>
            <a:r>
              <a:rPr lang="en-US" sz="4000" b="1">
                <a:latin typeface="Kensington Test Compressed"/>
              </a:rPr>
              <a:t>How Student Campaigning Can Help You Connect with and Understand Your Members</a:t>
            </a:r>
            <a:endParaRPr lang="en-US"/>
          </a:p>
        </p:txBody>
      </p:sp>
      <p:sp>
        <p:nvSpPr>
          <p:cNvPr id="2" name="TextBox 1">
            <a:extLst>
              <a:ext uri="{FF2B5EF4-FFF2-40B4-BE49-F238E27FC236}">
                <a16:creationId xmlns:a16="http://schemas.microsoft.com/office/drawing/2014/main" id="{4E0676B6-FEF8-C728-DF43-A9FB8EA0F721}"/>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a:latin typeface="Kensington Test Compressed"/>
              </a:rPr>
              <a:t>STUDENT LEADER CONFERENCE</a:t>
            </a:r>
            <a:endParaRPr lang="en-ID" b="1">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8B2FA502-83B5-AA38-149E-5D497099223C}"/>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6" name="TextBox 5">
            <a:extLst>
              <a:ext uri="{FF2B5EF4-FFF2-40B4-BE49-F238E27FC236}">
                <a16:creationId xmlns:a16="http://schemas.microsoft.com/office/drawing/2014/main" id="{B624DC7D-731C-CD4C-32E1-376BF9E592A1}"/>
              </a:ext>
            </a:extLst>
          </p:cNvPr>
          <p:cNvSpPr txBox="1"/>
          <p:nvPr/>
        </p:nvSpPr>
        <p:spPr>
          <a:xfrm>
            <a:off x="237506" y="1454727"/>
            <a:ext cx="11716986"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b="1"/>
              <a:t>Direct engagement which builds trust </a:t>
            </a:r>
            <a:r>
              <a:rPr lang="en-GB"/>
              <a:t>creating spaces for authentic conversations. </a:t>
            </a:r>
          </a:p>
          <a:p>
            <a:pPr marL="285750" indent="-285750">
              <a:buFont typeface="Arial"/>
              <a:buChar char="•"/>
            </a:pPr>
            <a:endParaRPr lang="en-GB"/>
          </a:p>
          <a:p>
            <a:pPr marL="285750" indent="-285750">
              <a:buFont typeface="Arial"/>
              <a:buChar char="•"/>
            </a:pPr>
            <a:r>
              <a:rPr lang="en-GB" b="1"/>
              <a:t>Active listening leader to better representation </a:t>
            </a:r>
            <a:r>
              <a:rPr lang="en-GB"/>
              <a:t>as active listening allows you to represent members more accurately ensuring that all members feel safe and supported. </a:t>
            </a:r>
          </a:p>
          <a:p>
            <a:pPr marL="285750" indent="-285750">
              <a:buFont typeface="Arial"/>
              <a:buChar char="•"/>
            </a:pPr>
            <a:endParaRPr lang="en-GB"/>
          </a:p>
          <a:p>
            <a:pPr marL="285750" indent="-285750">
              <a:buFont typeface="Arial"/>
              <a:buChar char="•"/>
            </a:pPr>
            <a:r>
              <a:rPr lang="en-GB" b="1"/>
              <a:t>It encourage feedback and participation. </a:t>
            </a:r>
          </a:p>
          <a:p>
            <a:pPr marL="285750" indent="-285750">
              <a:buFont typeface="Arial"/>
              <a:buChar char="•"/>
            </a:pPr>
            <a:endParaRPr lang="en-GB" b="1"/>
          </a:p>
          <a:p>
            <a:pPr marL="285750" indent="-285750">
              <a:buFont typeface="Arial"/>
              <a:buChar char="•"/>
            </a:pPr>
            <a:r>
              <a:rPr lang="en-GB" b="1"/>
              <a:t>Visibility sparks accountability </a:t>
            </a:r>
            <a:r>
              <a:rPr lang="en-GB"/>
              <a:t>and students are more likely to approach you with concerns or ideas if they've already seen you actively engage. </a:t>
            </a:r>
          </a:p>
          <a:p>
            <a:pPr marL="285750" indent="-285750">
              <a:buFont typeface="Arial"/>
              <a:buChar char="•"/>
            </a:pPr>
            <a:endParaRPr lang="en-GB"/>
          </a:p>
          <a:p>
            <a:r>
              <a:rPr lang="en-GB"/>
              <a:t>Campaigning is more than self-promotion—it's community-building. When approached with curiosity and empathy, it becomes a meaningful way to connect, learn, and lead more effectively.</a:t>
            </a:r>
          </a:p>
          <a:p>
            <a:endParaRPr lang="en-GB"/>
          </a:p>
          <a:p>
            <a:r>
              <a:rPr lang="en-GB"/>
              <a:t>What are you waiting for? Get involved and lead or join a campaign now by contacting </a:t>
            </a:r>
            <a:r>
              <a:rPr lang="en-GB">
                <a:hlinkClick r:id="rId3"/>
              </a:rPr>
              <a:t>francesca.hailey@su.rhul.ac.uk</a:t>
            </a:r>
            <a:r>
              <a:rPr lang="en-GB"/>
              <a:t> or via our Campaigns Hub on the RHSU website. </a:t>
            </a:r>
          </a:p>
        </p:txBody>
      </p:sp>
    </p:spTree>
    <p:extLst>
      <p:ext uri="{BB962C8B-B14F-4D97-AF65-F5344CB8AC3E}">
        <p14:creationId xmlns:p14="http://schemas.microsoft.com/office/powerpoint/2010/main" val="2741259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14CB0-3B48-EDB4-B86C-1506CC9547C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3B003FF-5865-66B5-1F12-3E063F957C29}"/>
              </a:ext>
            </a:extLst>
          </p:cNvPr>
          <p:cNvSpPr txBox="1"/>
          <p:nvPr/>
        </p:nvSpPr>
        <p:spPr>
          <a:xfrm>
            <a:off x="2117409" y="1252825"/>
            <a:ext cx="7645156" cy="935513"/>
          </a:xfrm>
          <a:prstGeom prst="rect">
            <a:avLst/>
          </a:prstGeom>
          <a:noFill/>
        </p:spPr>
        <p:txBody>
          <a:bodyPr wrap="square" lIns="91440" tIns="45720" rIns="91440" bIns="45720" rtlCol="0" anchor="t">
            <a:spAutoFit/>
          </a:bodyPr>
          <a:lstStyle>
            <a:defPPr>
              <a:defRPr lang="en-US"/>
            </a:defPPr>
            <a:lvl1pPr>
              <a:lnSpc>
                <a:spcPct val="80000"/>
              </a:lnSpc>
              <a:defRPr sz="4800">
                <a:latin typeface="+mj-lt"/>
              </a:defRPr>
            </a:lvl1pPr>
          </a:lstStyle>
          <a:p>
            <a:pPr algn="ctr"/>
            <a:r>
              <a:rPr lang="en-ID" sz="6600" b="1">
                <a:latin typeface="Kensington Test Compressed"/>
              </a:rPr>
              <a:t>Your turn… </a:t>
            </a:r>
          </a:p>
        </p:txBody>
      </p:sp>
      <p:pic>
        <p:nvPicPr>
          <p:cNvPr id="5" name="Picture 4">
            <a:extLst>
              <a:ext uri="{FF2B5EF4-FFF2-40B4-BE49-F238E27FC236}">
                <a16:creationId xmlns:a16="http://schemas.microsoft.com/office/drawing/2014/main" id="{308507F5-9B3E-9ED1-D086-62C86F1E5B72}"/>
              </a:ext>
            </a:extLst>
          </p:cNvPr>
          <p:cNvPicPr>
            <a:picLocks noChangeAspect="1"/>
          </p:cNvPicPr>
          <p:nvPr/>
        </p:nvPicPr>
        <p:blipFill>
          <a:blip r:embed="rId2"/>
          <a:stretch>
            <a:fillRect/>
          </a:stretch>
        </p:blipFill>
        <p:spPr>
          <a:xfrm rot="10800000">
            <a:off x="10466178" y="-17317"/>
            <a:ext cx="1725822" cy="1133181"/>
          </a:xfrm>
          <a:prstGeom prst="rect">
            <a:avLst/>
          </a:prstGeom>
        </p:spPr>
      </p:pic>
      <p:sp>
        <p:nvSpPr>
          <p:cNvPr id="2" name="TextBox 1">
            <a:extLst>
              <a:ext uri="{FF2B5EF4-FFF2-40B4-BE49-F238E27FC236}">
                <a16:creationId xmlns:a16="http://schemas.microsoft.com/office/drawing/2014/main" id="{A84FBD80-E72B-CC6A-91C1-36308EBCD22F}"/>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a:latin typeface="Kensington Test Compressed"/>
              </a:rPr>
              <a:t>STUDENT LEADER CONFERENCE</a:t>
            </a:r>
            <a:endParaRPr lang="en-ID" b="1">
              <a:latin typeface="Kensington Test Compressed"/>
            </a:endParaRPr>
          </a:p>
        </p:txBody>
      </p:sp>
      <p:sp>
        <p:nvSpPr>
          <p:cNvPr id="4" name="TextBox 3">
            <a:extLst>
              <a:ext uri="{FF2B5EF4-FFF2-40B4-BE49-F238E27FC236}">
                <a16:creationId xmlns:a16="http://schemas.microsoft.com/office/drawing/2014/main" id="{F677A170-7467-AD67-03C1-428C97FB646C}"/>
              </a:ext>
            </a:extLst>
          </p:cNvPr>
          <p:cNvSpPr txBox="1"/>
          <p:nvPr/>
        </p:nvSpPr>
        <p:spPr>
          <a:xfrm>
            <a:off x="1374894" y="2915337"/>
            <a:ext cx="913018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You have 10 minutes to plan an event for your Community. </a:t>
            </a:r>
          </a:p>
          <a:p>
            <a:pPr algn="ctr"/>
            <a:endParaRPr lang="en-US"/>
          </a:p>
          <a:p>
            <a:pPr algn="ctr"/>
            <a:r>
              <a:rPr lang="en-US"/>
              <a:t>The event is a Fashion Show located in the SU Venue. </a:t>
            </a:r>
          </a:p>
          <a:p>
            <a:pPr algn="ctr"/>
            <a:endParaRPr lang="en-US"/>
          </a:p>
          <a:p>
            <a:pPr algn="ctr"/>
            <a:r>
              <a:rPr lang="en-US"/>
              <a:t>How are you going to ensure the event is inclusive, your comms are accessible, and all students receive support before, during and after the event. </a:t>
            </a:r>
          </a:p>
        </p:txBody>
      </p:sp>
    </p:spTree>
    <p:extLst>
      <p:ext uri="{BB962C8B-B14F-4D97-AF65-F5344CB8AC3E}">
        <p14:creationId xmlns:p14="http://schemas.microsoft.com/office/powerpoint/2010/main" val="2483081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303FC-880A-C728-6826-A831040E464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D4F041-4035-74ED-7E84-CDD379E4591C}"/>
              </a:ext>
            </a:extLst>
          </p:cNvPr>
          <p:cNvSpPr txBox="1"/>
          <p:nvPr/>
        </p:nvSpPr>
        <p:spPr>
          <a:xfrm>
            <a:off x="4246133" y="2871507"/>
            <a:ext cx="6268149" cy="1114985"/>
          </a:xfrm>
          <a:prstGeom prst="rect">
            <a:avLst/>
          </a:prstGeom>
          <a:noFill/>
        </p:spPr>
        <p:txBody>
          <a:bodyPr wrap="square" rtlCol="0">
            <a:spAutoFit/>
          </a:bodyPr>
          <a:lstStyle>
            <a:defPPr>
              <a:defRPr lang="en-US"/>
            </a:defPPr>
            <a:lvl1pPr>
              <a:lnSpc>
                <a:spcPct val="80000"/>
              </a:lnSpc>
              <a:defRPr sz="4800">
                <a:latin typeface="+mj-lt"/>
              </a:defRPr>
            </a:lvl1pPr>
          </a:lstStyle>
          <a:p>
            <a:pPr>
              <a:lnSpc>
                <a:spcPct val="70000"/>
              </a:lnSpc>
            </a:pPr>
            <a:r>
              <a:rPr lang="en-US" sz="8800" b="1">
                <a:latin typeface="Kensington Test Compressed" pitchFamily="2" charset="0"/>
              </a:rPr>
              <a:t>Questions</a:t>
            </a:r>
            <a:r>
              <a:rPr lang="en-US" sz="8800" b="1">
                <a:latin typeface="+mn-lt"/>
              </a:rPr>
              <a:t>?</a:t>
            </a:r>
            <a:endParaRPr lang="en-ID" sz="8800" b="1">
              <a:latin typeface="+mn-lt"/>
            </a:endParaRPr>
          </a:p>
        </p:txBody>
      </p:sp>
      <p:sp>
        <p:nvSpPr>
          <p:cNvPr id="20" name="TextBox 19">
            <a:extLst>
              <a:ext uri="{FF2B5EF4-FFF2-40B4-BE49-F238E27FC236}">
                <a16:creationId xmlns:a16="http://schemas.microsoft.com/office/drawing/2014/main" id="{6C26A969-B16D-C608-5F12-D4E53C4F111B}"/>
              </a:ext>
            </a:extLst>
          </p:cNvPr>
          <p:cNvSpPr txBox="1"/>
          <p:nvPr/>
        </p:nvSpPr>
        <p:spPr>
          <a:xfrm>
            <a:off x="695325" y="6424998"/>
            <a:ext cx="4261718" cy="369332"/>
          </a:xfrm>
          <a:prstGeom prst="rect">
            <a:avLst/>
          </a:prstGeom>
          <a:noFill/>
        </p:spPr>
        <p:txBody>
          <a:bodyPr wrap="square" rtlCol="0">
            <a:spAutoFit/>
          </a:bodyPr>
          <a:lstStyle/>
          <a:p>
            <a:r>
              <a:rPr lang="en-US" b="1">
                <a:latin typeface="Kensington Test Compressed" pitchFamily="2" charset="0"/>
              </a:rPr>
              <a:t>STUDENT LEADER CONFERENCE</a:t>
            </a:r>
            <a:endParaRPr lang="en-ID" b="1">
              <a:latin typeface="Kensington Test Compressed" pitchFamily="2" charset="0"/>
            </a:endParaRPr>
          </a:p>
        </p:txBody>
      </p:sp>
      <p:pic>
        <p:nvPicPr>
          <p:cNvPr id="2" name="Picture 1" descr="A black and yellow striped sign&#10;&#10;AI-generated content may be incorrect.">
            <a:extLst>
              <a:ext uri="{FF2B5EF4-FFF2-40B4-BE49-F238E27FC236}">
                <a16:creationId xmlns:a16="http://schemas.microsoft.com/office/drawing/2014/main" id="{2B75C432-3B90-131B-D32C-3171D3705497}"/>
              </a:ext>
            </a:extLst>
          </p:cNvPr>
          <p:cNvPicPr>
            <a:picLocks noChangeAspect="1"/>
          </p:cNvPicPr>
          <p:nvPr/>
        </p:nvPicPr>
        <p:blipFill>
          <a:blip r:embed="rId2"/>
          <a:stretch>
            <a:fillRect/>
          </a:stretch>
        </p:blipFill>
        <p:spPr>
          <a:xfrm>
            <a:off x="8746527" y="6152713"/>
            <a:ext cx="3535510" cy="699245"/>
          </a:xfrm>
          <a:prstGeom prst="rect">
            <a:avLst/>
          </a:prstGeom>
        </p:spPr>
      </p:pic>
    </p:spTree>
    <p:extLst>
      <p:ext uri="{BB962C8B-B14F-4D97-AF65-F5344CB8AC3E}">
        <p14:creationId xmlns:p14="http://schemas.microsoft.com/office/powerpoint/2010/main" val="1319772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303FC-880A-C728-6826-A831040E464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D4F041-4035-74ED-7E84-CDD379E4591C}"/>
              </a:ext>
            </a:extLst>
          </p:cNvPr>
          <p:cNvSpPr txBox="1"/>
          <p:nvPr/>
        </p:nvSpPr>
        <p:spPr>
          <a:xfrm>
            <a:off x="4357975" y="2517122"/>
            <a:ext cx="6268149" cy="1114985"/>
          </a:xfrm>
          <a:prstGeom prst="rect">
            <a:avLst/>
          </a:prstGeom>
          <a:noFill/>
        </p:spPr>
        <p:txBody>
          <a:bodyPr wrap="square" rtlCol="0">
            <a:spAutoFit/>
          </a:bodyPr>
          <a:lstStyle>
            <a:defPPr>
              <a:defRPr lang="en-US"/>
            </a:defPPr>
            <a:lvl1pPr>
              <a:lnSpc>
                <a:spcPct val="80000"/>
              </a:lnSpc>
              <a:defRPr sz="4800">
                <a:latin typeface="+mj-lt"/>
              </a:defRPr>
            </a:lvl1pPr>
          </a:lstStyle>
          <a:p>
            <a:pPr>
              <a:lnSpc>
                <a:spcPct val="70000"/>
              </a:lnSpc>
            </a:pPr>
            <a:r>
              <a:rPr lang="en-US" sz="8800" b="1">
                <a:latin typeface="Kensington Test Compressed" pitchFamily="2" charset="0"/>
              </a:rPr>
              <a:t>THANK YOU</a:t>
            </a:r>
            <a:endParaRPr lang="en-ID" sz="8800" b="1">
              <a:latin typeface="Kensington Test Compressed" pitchFamily="2" charset="0"/>
            </a:endParaRPr>
          </a:p>
        </p:txBody>
      </p:sp>
      <p:sp>
        <p:nvSpPr>
          <p:cNvPr id="20" name="TextBox 19">
            <a:extLst>
              <a:ext uri="{FF2B5EF4-FFF2-40B4-BE49-F238E27FC236}">
                <a16:creationId xmlns:a16="http://schemas.microsoft.com/office/drawing/2014/main" id="{6C26A969-B16D-C608-5F12-D4E53C4F111B}"/>
              </a:ext>
            </a:extLst>
          </p:cNvPr>
          <p:cNvSpPr txBox="1"/>
          <p:nvPr/>
        </p:nvSpPr>
        <p:spPr>
          <a:xfrm>
            <a:off x="695325" y="6424998"/>
            <a:ext cx="4261718" cy="369332"/>
          </a:xfrm>
          <a:prstGeom prst="rect">
            <a:avLst/>
          </a:prstGeom>
          <a:noFill/>
        </p:spPr>
        <p:txBody>
          <a:bodyPr wrap="square" rtlCol="0">
            <a:spAutoFit/>
          </a:bodyPr>
          <a:lstStyle/>
          <a:p>
            <a:r>
              <a:rPr lang="en-US" b="1">
                <a:latin typeface="Kensington Test Compressed" pitchFamily="2" charset="0"/>
              </a:rPr>
              <a:t>STUDENT LEADER CONFERENCE</a:t>
            </a:r>
            <a:endParaRPr lang="en-ID" b="1">
              <a:latin typeface="Kensington Test Compressed" pitchFamily="2" charset="0"/>
            </a:endParaRPr>
          </a:p>
        </p:txBody>
      </p:sp>
      <p:pic>
        <p:nvPicPr>
          <p:cNvPr id="2" name="Picture 1" descr="A black and yellow striped sign&#10;&#10;AI-generated content may be incorrect.">
            <a:extLst>
              <a:ext uri="{FF2B5EF4-FFF2-40B4-BE49-F238E27FC236}">
                <a16:creationId xmlns:a16="http://schemas.microsoft.com/office/drawing/2014/main" id="{2B75C432-3B90-131B-D32C-3171D3705497}"/>
              </a:ext>
            </a:extLst>
          </p:cNvPr>
          <p:cNvPicPr>
            <a:picLocks noChangeAspect="1"/>
          </p:cNvPicPr>
          <p:nvPr/>
        </p:nvPicPr>
        <p:blipFill>
          <a:blip r:embed="rId2"/>
          <a:stretch>
            <a:fillRect/>
          </a:stretch>
        </p:blipFill>
        <p:spPr>
          <a:xfrm>
            <a:off x="8746527" y="6152713"/>
            <a:ext cx="3535510" cy="699245"/>
          </a:xfrm>
          <a:prstGeom prst="rect">
            <a:avLst/>
          </a:prstGeom>
        </p:spPr>
      </p:pic>
    </p:spTree>
    <p:extLst>
      <p:ext uri="{BB962C8B-B14F-4D97-AF65-F5344CB8AC3E}">
        <p14:creationId xmlns:p14="http://schemas.microsoft.com/office/powerpoint/2010/main" val="42700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4E630-E456-A564-69E0-F5D2906588F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A6EE476-1FF8-7043-4B5B-8EAB489AA729}"/>
              </a:ext>
            </a:extLst>
          </p:cNvPr>
          <p:cNvSpPr txBox="1"/>
          <p:nvPr/>
        </p:nvSpPr>
        <p:spPr>
          <a:xfrm>
            <a:off x="225068" y="328277"/>
            <a:ext cx="10876422" cy="782202"/>
          </a:xfrm>
          <a:prstGeom prst="rect">
            <a:avLst/>
          </a:prstGeom>
          <a:noFill/>
        </p:spPr>
        <p:txBody>
          <a:bodyPr wrap="square" lIns="91440" tIns="45720" rIns="91440" bIns="45720" rtlCol="0" anchor="t">
            <a:spAutoFit/>
          </a:bodyPr>
          <a:lstStyle>
            <a:defPPr>
              <a:defRPr lang="en-US"/>
            </a:defPPr>
            <a:lvl1pPr>
              <a:lnSpc>
                <a:spcPct val="80000"/>
              </a:lnSpc>
              <a:defRPr sz="4800">
                <a:latin typeface="+mj-lt"/>
              </a:defRPr>
            </a:lvl1pPr>
          </a:lstStyle>
          <a:p>
            <a:r>
              <a:rPr lang="en-ID" sz="5400" b="1">
                <a:latin typeface="Kensington Test Compressed"/>
              </a:rPr>
              <a:t>Equality and Diversity Monitoring Form 2026/27</a:t>
            </a:r>
            <a:endParaRPr lang="en-ID" sz="6000" b="1" dirty="0">
              <a:latin typeface="Kensington Test Compressed"/>
            </a:endParaRPr>
          </a:p>
        </p:txBody>
      </p:sp>
      <p:pic>
        <p:nvPicPr>
          <p:cNvPr id="5" name="Picture 4">
            <a:extLst>
              <a:ext uri="{FF2B5EF4-FFF2-40B4-BE49-F238E27FC236}">
                <a16:creationId xmlns:a16="http://schemas.microsoft.com/office/drawing/2014/main" id="{7D7BFEE4-2464-A4F1-E578-E0C84AEA36F1}"/>
              </a:ext>
            </a:extLst>
          </p:cNvPr>
          <p:cNvPicPr>
            <a:picLocks noChangeAspect="1"/>
          </p:cNvPicPr>
          <p:nvPr/>
        </p:nvPicPr>
        <p:blipFill>
          <a:blip r:embed="rId2"/>
          <a:stretch>
            <a:fillRect/>
          </a:stretch>
        </p:blipFill>
        <p:spPr>
          <a:xfrm rot="10800000">
            <a:off x="10466178" y="-17317"/>
            <a:ext cx="1725822" cy="1133181"/>
          </a:xfrm>
          <a:prstGeom prst="rect">
            <a:avLst/>
          </a:prstGeom>
        </p:spPr>
      </p:pic>
      <p:sp>
        <p:nvSpPr>
          <p:cNvPr id="2" name="TextBox 1">
            <a:extLst>
              <a:ext uri="{FF2B5EF4-FFF2-40B4-BE49-F238E27FC236}">
                <a16:creationId xmlns:a16="http://schemas.microsoft.com/office/drawing/2014/main" id="{17F4FCD3-3F6E-30A2-6778-DBB634C93D36}"/>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pic>
        <p:nvPicPr>
          <p:cNvPr id="6" name="Picture 5" descr="A qr code on a blue background&#10;&#10;AI-generated content may be incorrect.">
            <a:extLst>
              <a:ext uri="{FF2B5EF4-FFF2-40B4-BE49-F238E27FC236}">
                <a16:creationId xmlns:a16="http://schemas.microsoft.com/office/drawing/2014/main" id="{193B2D1A-1AA0-BD29-9622-806E2F5B1D59}"/>
              </a:ext>
            </a:extLst>
          </p:cNvPr>
          <p:cNvPicPr>
            <a:picLocks noChangeAspect="1"/>
          </p:cNvPicPr>
          <p:nvPr/>
        </p:nvPicPr>
        <p:blipFill>
          <a:blip r:embed="rId3"/>
          <a:srcRect l="21821" t="32798" r="21017" b="11052"/>
          <a:stretch>
            <a:fillRect/>
          </a:stretch>
        </p:blipFill>
        <p:spPr>
          <a:xfrm>
            <a:off x="3878856" y="1716795"/>
            <a:ext cx="3920171" cy="3850767"/>
          </a:xfrm>
          <a:prstGeom prst="rect">
            <a:avLst/>
          </a:prstGeom>
        </p:spPr>
      </p:pic>
    </p:spTree>
    <p:extLst>
      <p:ext uri="{BB962C8B-B14F-4D97-AF65-F5344CB8AC3E}">
        <p14:creationId xmlns:p14="http://schemas.microsoft.com/office/powerpoint/2010/main" val="2575776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6A5B-C218-A362-4255-DB5E363DB2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E0C87D-354F-AAC4-A460-22498E2EE41C}"/>
              </a:ext>
            </a:extLst>
          </p:cNvPr>
          <p:cNvSpPr txBox="1"/>
          <p:nvPr/>
        </p:nvSpPr>
        <p:spPr>
          <a:xfrm>
            <a:off x="601397" y="640820"/>
            <a:ext cx="8260501" cy="1114985"/>
          </a:xfrm>
          <a:prstGeom prst="rect">
            <a:avLst/>
          </a:prstGeom>
          <a:noFill/>
        </p:spPr>
        <p:txBody>
          <a:bodyPr wrap="square" rtlCol="0">
            <a:spAutoFit/>
          </a:bodyPr>
          <a:lstStyle>
            <a:defPPr>
              <a:defRPr lang="en-US"/>
            </a:defPPr>
            <a:lvl1pPr>
              <a:lnSpc>
                <a:spcPct val="80000"/>
              </a:lnSpc>
              <a:defRPr sz="4800">
                <a:latin typeface="+mj-lt"/>
              </a:defRPr>
            </a:lvl1pPr>
          </a:lstStyle>
          <a:p>
            <a:pPr>
              <a:lnSpc>
                <a:spcPct val="70000"/>
              </a:lnSpc>
            </a:pPr>
            <a:r>
              <a:rPr lang="en-US" sz="8800" b="1">
                <a:latin typeface="Kensington Test Compressed" pitchFamily="2" charset="0"/>
              </a:rPr>
              <a:t>Campus Demographics</a:t>
            </a:r>
            <a:endParaRPr lang="en-ID" sz="8800" b="1">
              <a:latin typeface="Kensington Test Compressed" pitchFamily="2" charset="0"/>
            </a:endParaRPr>
          </a:p>
        </p:txBody>
      </p:sp>
      <p:sp>
        <p:nvSpPr>
          <p:cNvPr id="2" name="TextBox 1">
            <a:extLst>
              <a:ext uri="{FF2B5EF4-FFF2-40B4-BE49-F238E27FC236}">
                <a16:creationId xmlns:a16="http://schemas.microsoft.com/office/drawing/2014/main" id="{67102F9D-3FBC-EA9F-8D2E-C57A78934BDE}"/>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a:latin typeface="Kensington Test Compressed"/>
              </a:rPr>
              <a:t>STUDENT LEADER CONFERENCE</a:t>
            </a:r>
            <a:endParaRPr lang="en-ID" b="1">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20199A6F-FDA2-77ED-C0F7-9A719334E377}"/>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5" name="Rectangle 4">
            <a:extLst>
              <a:ext uri="{FF2B5EF4-FFF2-40B4-BE49-F238E27FC236}">
                <a16:creationId xmlns:a16="http://schemas.microsoft.com/office/drawing/2014/main" id="{59490434-26A4-CDA2-F16F-ABC528661DAA}"/>
              </a:ext>
            </a:extLst>
          </p:cNvPr>
          <p:cNvSpPr/>
          <p:nvPr/>
        </p:nvSpPr>
        <p:spPr>
          <a:xfrm>
            <a:off x="695325" y="2198717"/>
            <a:ext cx="2247900" cy="12302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rPr>
              <a:t>Fee status:</a:t>
            </a:r>
          </a:p>
          <a:p>
            <a:pPr algn="ctr"/>
            <a:r>
              <a:rPr lang="en-GB">
                <a:solidFill>
                  <a:schemeClr val="tx1"/>
                </a:solidFill>
              </a:rPr>
              <a:t>84% Home.</a:t>
            </a:r>
          </a:p>
          <a:p>
            <a:pPr algn="ctr"/>
            <a:r>
              <a:rPr lang="en-GB">
                <a:solidFill>
                  <a:schemeClr val="tx1"/>
                </a:solidFill>
              </a:rPr>
              <a:t>16% International.</a:t>
            </a:r>
          </a:p>
        </p:txBody>
      </p:sp>
      <p:sp>
        <p:nvSpPr>
          <p:cNvPr id="6" name="Rectangle 5">
            <a:extLst>
              <a:ext uri="{FF2B5EF4-FFF2-40B4-BE49-F238E27FC236}">
                <a16:creationId xmlns:a16="http://schemas.microsoft.com/office/drawing/2014/main" id="{B47FA589-CFAD-BF0F-2B7F-09333B3DECDF}"/>
              </a:ext>
            </a:extLst>
          </p:cNvPr>
          <p:cNvSpPr/>
          <p:nvPr/>
        </p:nvSpPr>
        <p:spPr>
          <a:xfrm>
            <a:off x="767042" y="3931767"/>
            <a:ext cx="2247900" cy="12302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rPr>
              <a:t>Study Level:</a:t>
            </a:r>
          </a:p>
          <a:p>
            <a:pPr algn="ctr"/>
            <a:r>
              <a:rPr lang="en-GB">
                <a:solidFill>
                  <a:schemeClr val="tx1"/>
                </a:solidFill>
              </a:rPr>
              <a:t>85% UG.</a:t>
            </a:r>
          </a:p>
          <a:p>
            <a:pPr algn="ctr"/>
            <a:r>
              <a:rPr lang="en-GB">
                <a:solidFill>
                  <a:schemeClr val="tx1"/>
                </a:solidFill>
              </a:rPr>
              <a:t>9% PGT.</a:t>
            </a:r>
          </a:p>
          <a:p>
            <a:pPr algn="ctr"/>
            <a:r>
              <a:rPr lang="en-GB">
                <a:solidFill>
                  <a:schemeClr val="tx1"/>
                </a:solidFill>
              </a:rPr>
              <a:t>6% PGR.</a:t>
            </a:r>
          </a:p>
        </p:txBody>
      </p:sp>
      <p:sp>
        <p:nvSpPr>
          <p:cNvPr id="7" name="Rectangle 6">
            <a:extLst>
              <a:ext uri="{FF2B5EF4-FFF2-40B4-BE49-F238E27FC236}">
                <a16:creationId xmlns:a16="http://schemas.microsoft.com/office/drawing/2014/main" id="{7A066385-54C5-94C3-2C00-709B1DDB70EA}"/>
              </a:ext>
            </a:extLst>
          </p:cNvPr>
          <p:cNvSpPr/>
          <p:nvPr/>
        </p:nvSpPr>
        <p:spPr>
          <a:xfrm>
            <a:off x="5067684" y="1961761"/>
            <a:ext cx="2247900" cy="123028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rPr>
              <a:t>Residence:</a:t>
            </a:r>
          </a:p>
          <a:p>
            <a:pPr algn="ctr"/>
            <a:r>
              <a:rPr lang="en-GB">
                <a:solidFill>
                  <a:schemeClr val="tx1"/>
                </a:solidFill>
              </a:rPr>
              <a:t>23% in Halls.</a:t>
            </a:r>
          </a:p>
          <a:p>
            <a:pPr algn="ctr"/>
            <a:r>
              <a:rPr lang="en-GB">
                <a:solidFill>
                  <a:schemeClr val="tx1"/>
                </a:solidFill>
              </a:rPr>
              <a:t>77% Not in Halls.</a:t>
            </a:r>
          </a:p>
        </p:txBody>
      </p:sp>
      <p:sp>
        <p:nvSpPr>
          <p:cNvPr id="9" name="Rectangle 8">
            <a:extLst>
              <a:ext uri="{FF2B5EF4-FFF2-40B4-BE49-F238E27FC236}">
                <a16:creationId xmlns:a16="http://schemas.microsoft.com/office/drawing/2014/main" id="{6290C3E5-7935-82B5-CE03-FEE2EE245F68}"/>
              </a:ext>
            </a:extLst>
          </p:cNvPr>
          <p:cNvSpPr/>
          <p:nvPr/>
        </p:nvSpPr>
        <p:spPr>
          <a:xfrm>
            <a:off x="4803365" y="3665956"/>
            <a:ext cx="2776538" cy="192959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rPr>
              <a:t>Commute Distance:</a:t>
            </a:r>
          </a:p>
          <a:p>
            <a:pPr algn="ctr"/>
            <a:r>
              <a:rPr lang="en-GB">
                <a:solidFill>
                  <a:schemeClr val="tx1"/>
                </a:solidFill>
              </a:rPr>
              <a:t>58% &lt;30 mins.</a:t>
            </a:r>
          </a:p>
          <a:p>
            <a:pPr algn="ctr"/>
            <a:r>
              <a:rPr lang="en-GB">
                <a:solidFill>
                  <a:schemeClr val="tx1"/>
                </a:solidFill>
              </a:rPr>
              <a:t>20% 30 mins to 1 hour.</a:t>
            </a:r>
          </a:p>
          <a:p>
            <a:pPr algn="ctr"/>
            <a:r>
              <a:rPr lang="en-GB">
                <a:solidFill>
                  <a:schemeClr val="tx1"/>
                </a:solidFill>
              </a:rPr>
              <a:t>20% &gt;1 Hour.</a:t>
            </a:r>
          </a:p>
        </p:txBody>
      </p:sp>
      <p:sp>
        <p:nvSpPr>
          <p:cNvPr id="10" name="Rectangle 9">
            <a:extLst>
              <a:ext uri="{FF2B5EF4-FFF2-40B4-BE49-F238E27FC236}">
                <a16:creationId xmlns:a16="http://schemas.microsoft.com/office/drawing/2014/main" id="{48A745A2-C9A7-831B-73A4-9DBE2AE587E6}"/>
              </a:ext>
            </a:extLst>
          </p:cNvPr>
          <p:cNvSpPr/>
          <p:nvPr/>
        </p:nvSpPr>
        <p:spPr>
          <a:xfrm>
            <a:off x="8861898" y="2607123"/>
            <a:ext cx="2776538" cy="211766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rPr>
              <a:t>Ethnicity:</a:t>
            </a:r>
          </a:p>
          <a:p>
            <a:pPr algn="ctr"/>
            <a:r>
              <a:rPr lang="en-GB">
                <a:solidFill>
                  <a:schemeClr val="tx1"/>
                </a:solidFill>
              </a:rPr>
              <a:t>47% White.</a:t>
            </a:r>
          </a:p>
          <a:p>
            <a:pPr algn="ctr"/>
            <a:r>
              <a:rPr lang="en-GB">
                <a:solidFill>
                  <a:schemeClr val="tx1"/>
                </a:solidFill>
              </a:rPr>
              <a:t>32% Asian.</a:t>
            </a:r>
          </a:p>
          <a:p>
            <a:pPr algn="ctr"/>
            <a:r>
              <a:rPr lang="en-GB">
                <a:solidFill>
                  <a:schemeClr val="tx1"/>
                </a:solidFill>
              </a:rPr>
              <a:t>8% Black.</a:t>
            </a:r>
          </a:p>
          <a:p>
            <a:pPr algn="ctr"/>
            <a:r>
              <a:rPr lang="en-GB">
                <a:solidFill>
                  <a:schemeClr val="tx1"/>
                </a:solidFill>
              </a:rPr>
              <a:t>7% Mixed.</a:t>
            </a:r>
          </a:p>
          <a:p>
            <a:pPr algn="ctr"/>
            <a:r>
              <a:rPr lang="en-GB">
                <a:solidFill>
                  <a:schemeClr val="tx1"/>
                </a:solidFill>
              </a:rPr>
              <a:t>5% Other.</a:t>
            </a:r>
          </a:p>
          <a:p>
            <a:pPr algn="ctr"/>
            <a:r>
              <a:rPr lang="en-GB">
                <a:solidFill>
                  <a:schemeClr val="tx1"/>
                </a:solidFill>
              </a:rPr>
              <a:t>1% Unknown.</a:t>
            </a:r>
          </a:p>
        </p:txBody>
      </p:sp>
    </p:spTree>
    <p:extLst>
      <p:ext uri="{BB962C8B-B14F-4D97-AF65-F5344CB8AC3E}">
        <p14:creationId xmlns:p14="http://schemas.microsoft.com/office/powerpoint/2010/main" val="1790807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6A5B-C218-A362-4255-DB5E363DB27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102F9D-3FBC-EA9F-8D2E-C57A78934BDE}"/>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a:latin typeface="Kensington Test Compressed"/>
              </a:rPr>
              <a:t>STUDENT LEADER CONFERENCE</a:t>
            </a:r>
            <a:endParaRPr lang="en-ID" b="1">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20199A6F-FDA2-77ED-C0F7-9A719334E377}"/>
              </a:ext>
            </a:extLst>
          </p:cNvPr>
          <p:cNvPicPr>
            <a:picLocks noChangeAspect="1"/>
          </p:cNvPicPr>
          <p:nvPr/>
        </p:nvPicPr>
        <p:blipFill>
          <a:blip r:embed="rId2"/>
          <a:stretch>
            <a:fillRect/>
          </a:stretch>
        </p:blipFill>
        <p:spPr>
          <a:xfrm>
            <a:off x="8746527" y="6152713"/>
            <a:ext cx="3535510" cy="699245"/>
          </a:xfrm>
          <a:prstGeom prst="rect">
            <a:avLst/>
          </a:prstGeom>
        </p:spPr>
      </p:pic>
      <p:graphicFrame>
        <p:nvGraphicFramePr>
          <p:cNvPr id="4" name="Table 3">
            <a:extLst>
              <a:ext uri="{FF2B5EF4-FFF2-40B4-BE49-F238E27FC236}">
                <a16:creationId xmlns:a16="http://schemas.microsoft.com/office/drawing/2014/main" id="{5EDC356F-A55F-E6C6-7D2C-04DD389F6D0A}"/>
              </a:ext>
            </a:extLst>
          </p:cNvPr>
          <p:cNvGraphicFramePr>
            <a:graphicFrameLocks noGrp="1"/>
          </p:cNvGraphicFramePr>
          <p:nvPr>
            <p:extLst>
              <p:ext uri="{D42A27DB-BD31-4B8C-83A1-F6EECF244321}">
                <p14:modId xmlns:p14="http://schemas.microsoft.com/office/powerpoint/2010/main" val="1589692622"/>
              </p:ext>
            </p:extLst>
          </p:nvPr>
        </p:nvGraphicFramePr>
        <p:xfrm>
          <a:off x="2389093" y="980784"/>
          <a:ext cx="7413814" cy="4389120"/>
        </p:xfrm>
        <a:graphic>
          <a:graphicData uri="http://schemas.openxmlformats.org/drawingml/2006/table">
            <a:tbl>
              <a:tblPr firstRow="1" bandRow="1">
                <a:tableStyleId>{21E4AEA4-8DFA-4A89-87EB-49C32662AFE0}</a:tableStyleId>
              </a:tblPr>
              <a:tblGrid>
                <a:gridCol w="5529222">
                  <a:extLst>
                    <a:ext uri="{9D8B030D-6E8A-4147-A177-3AD203B41FA5}">
                      <a16:colId xmlns:a16="http://schemas.microsoft.com/office/drawing/2014/main" val="1870351701"/>
                    </a:ext>
                  </a:extLst>
                </a:gridCol>
                <a:gridCol w="1884592">
                  <a:extLst>
                    <a:ext uri="{9D8B030D-6E8A-4147-A177-3AD203B41FA5}">
                      <a16:colId xmlns:a16="http://schemas.microsoft.com/office/drawing/2014/main" val="1663829235"/>
                    </a:ext>
                  </a:extLst>
                </a:gridCol>
              </a:tblGrid>
              <a:tr h="349623">
                <a:tc>
                  <a:txBody>
                    <a:bodyPr/>
                    <a:lstStyle/>
                    <a:p>
                      <a:pPr algn="ctr"/>
                      <a:r>
                        <a:rPr lang="en-GB"/>
                        <a:t>Religion</a:t>
                      </a:r>
                    </a:p>
                  </a:txBody>
                  <a:tcPr/>
                </a:tc>
                <a:tc>
                  <a:txBody>
                    <a:bodyPr/>
                    <a:lstStyle/>
                    <a:p>
                      <a:pPr algn="ctr"/>
                      <a:r>
                        <a:rPr lang="en-GB"/>
                        <a:t>% of students</a:t>
                      </a:r>
                    </a:p>
                  </a:txBody>
                  <a:tcPr/>
                </a:tc>
                <a:extLst>
                  <a:ext uri="{0D108BD9-81ED-4DB2-BD59-A6C34878D82A}">
                    <a16:rowId xmlns:a16="http://schemas.microsoft.com/office/drawing/2014/main" val="4266918843"/>
                  </a:ext>
                </a:extLst>
              </a:tr>
              <a:tr h="349623">
                <a:tc>
                  <a:txBody>
                    <a:bodyPr/>
                    <a:lstStyle/>
                    <a:p>
                      <a:pPr algn="ctr"/>
                      <a:r>
                        <a:rPr lang="en-GB"/>
                        <a:t>No religion</a:t>
                      </a:r>
                    </a:p>
                  </a:txBody>
                  <a:tcPr/>
                </a:tc>
                <a:tc>
                  <a:txBody>
                    <a:bodyPr/>
                    <a:lstStyle/>
                    <a:p>
                      <a:pPr algn="ctr"/>
                      <a:r>
                        <a:rPr lang="en-GB"/>
                        <a:t>37%</a:t>
                      </a:r>
                    </a:p>
                  </a:txBody>
                  <a:tcPr/>
                </a:tc>
                <a:extLst>
                  <a:ext uri="{0D108BD9-81ED-4DB2-BD59-A6C34878D82A}">
                    <a16:rowId xmlns:a16="http://schemas.microsoft.com/office/drawing/2014/main" val="2677687788"/>
                  </a:ext>
                </a:extLst>
              </a:tr>
              <a:tr h="349623">
                <a:tc>
                  <a:txBody>
                    <a:bodyPr/>
                    <a:lstStyle/>
                    <a:p>
                      <a:pPr algn="ctr"/>
                      <a:r>
                        <a:rPr lang="en-GB"/>
                        <a:t>Christian</a:t>
                      </a:r>
                    </a:p>
                  </a:txBody>
                  <a:tcPr/>
                </a:tc>
                <a:tc>
                  <a:txBody>
                    <a:bodyPr/>
                    <a:lstStyle/>
                    <a:p>
                      <a:pPr algn="ctr"/>
                      <a:r>
                        <a:rPr lang="en-GB"/>
                        <a:t>23%</a:t>
                      </a:r>
                    </a:p>
                  </a:txBody>
                  <a:tcPr/>
                </a:tc>
                <a:extLst>
                  <a:ext uri="{0D108BD9-81ED-4DB2-BD59-A6C34878D82A}">
                    <a16:rowId xmlns:a16="http://schemas.microsoft.com/office/drawing/2014/main" val="1128847104"/>
                  </a:ext>
                </a:extLst>
              </a:tr>
              <a:tr h="349623">
                <a:tc>
                  <a:txBody>
                    <a:bodyPr/>
                    <a:lstStyle/>
                    <a:p>
                      <a:pPr algn="ctr"/>
                      <a:r>
                        <a:rPr lang="en-GB"/>
                        <a:t>Muslim</a:t>
                      </a:r>
                    </a:p>
                  </a:txBody>
                  <a:tcPr/>
                </a:tc>
                <a:tc>
                  <a:txBody>
                    <a:bodyPr/>
                    <a:lstStyle/>
                    <a:p>
                      <a:pPr algn="ctr"/>
                      <a:r>
                        <a:rPr lang="en-GB"/>
                        <a:t>19%</a:t>
                      </a:r>
                    </a:p>
                  </a:txBody>
                  <a:tcPr/>
                </a:tc>
                <a:extLst>
                  <a:ext uri="{0D108BD9-81ED-4DB2-BD59-A6C34878D82A}">
                    <a16:rowId xmlns:a16="http://schemas.microsoft.com/office/drawing/2014/main" val="30796016"/>
                  </a:ext>
                </a:extLst>
              </a:tr>
              <a:tr h="349623">
                <a:tc>
                  <a:txBody>
                    <a:bodyPr/>
                    <a:lstStyle/>
                    <a:p>
                      <a:pPr algn="ctr"/>
                      <a:r>
                        <a:rPr lang="en-GB"/>
                        <a:t>Information refused</a:t>
                      </a:r>
                    </a:p>
                  </a:txBody>
                  <a:tcPr/>
                </a:tc>
                <a:tc>
                  <a:txBody>
                    <a:bodyPr/>
                    <a:lstStyle/>
                    <a:p>
                      <a:pPr algn="ctr"/>
                      <a:r>
                        <a:rPr lang="en-GB"/>
                        <a:t>7%</a:t>
                      </a:r>
                    </a:p>
                  </a:txBody>
                  <a:tcPr/>
                </a:tc>
                <a:extLst>
                  <a:ext uri="{0D108BD9-81ED-4DB2-BD59-A6C34878D82A}">
                    <a16:rowId xmlns:a16="http://schemas.microsoft.com/office/drawing/2014/main" val="2902071674"/>
                  </a:ext>
                </a:extLst>
              </a:tr>
              <a:tr h="349623">
                <a:tc>
                  <a:txBody>
                    <a:bodyPr/>
                    <a:lstStyle/>
                    <a:p>
                      <a:pPr algn="ctr"/>
                      <a:r>
                        <a:rPr lang="en-GB"/>
                        <a:t>Hindu</a:t>
                      </a:r>
                    </a:p>
                  </a:txBody>
                  <a:tcPr/>
                </a:tc>
                <a:tc>
                  <a:txBody>
                    <a:bodyPr/>
                    <a:lstStyle/>
                    <a:p>
                      <a:pPr algn="ctr"/>
                      <a:r>
                        <a:rPr lang="en-GB"/>
                        <a:t>6%</a:t>
                      </a:r>
                    </a:p>
                  </a:txBody>
                  <a:tcPr/>
                </a:tc>
                <a:extLst>
                  <a:ext uri="{0D108BD9-81ED-4DB2-BD59-A6C34878D82A}">
                    <a16:rowId xmlns:a16="http://schemas.microsoft.com/office/drawing/2014/main" val="2523246808"/>
                  </a:ext>
                </a:extLst>
              </a:tr>
              <a:tr h="349623">
                <a:tc>
                  <a:txBody>
                    <a:bodyPr/>
                    <a:lstStyle/>
                    <a:p>
                      <a:pPr algn="ctr"/>
                      <a:r>
                        <a:rPr lang="en-GB"/>
                        <a:t>Sikh</a:t>
                      </a:r>
                    </a:p>
                  </a:txBody>
                  <a:tcPr/>
                </a:tc>
                <a:tc>
                  <a:txBody>
                    <a:bodyPr/>
                    <a:lstStyle/>
                    <a:p>
                      <a:pPr algn="ctr"/>
                      <a:r>
                        <a:rPr lang="en-GB"/>
                        <a:t>4%</a:t>
                      </a:r>
                    </a:p>
                  </a:txBody>
                  <a:tcPr/>
                </a:tc>
                <a:extLst>
                  <a:ext uri="{0D108BD9-81ED-4DB2-BD59-A6C34878D82A}">
                    <a16:rowId xmlns:a16="http://schemas.microsoft.com/office/drawing/2014/main" val="2851879319"/>
                  </a:ext>
                </a:extLst>
              </a:tr>
              <a:tr h="349623">
                <a:tc>
                  <a:txBody>
                    <a:bodyPr/>
                    <a:lstStyle/>
                    <a:p>
                      <a:pPr algn="ctr"/>
                      <a:r>
                        <a:rPr lang="en-GB"/>
                        <a:t>Spiritual</a:t>
                      </a:r>
                    </a:p>
                  </a:txBody>
                  <a:tcPr/>
                </a:tc>
                <a:tc>
                  <a:txBody>
                    <a:bodyPr/>
                    <a:lstStyle/>
                    <a:p>
                      <a:pPr algn="ctr"/>
                      <a:r>
                        <a:rPr lang="en-GB"/>
                        <a:t>2%</a:t>
                      </a:r>
                    </a:p>
                  </a:txBody>
                  <a:tcPr/>
                </a:tc>
                <a:extLst>
                  <a:ext uri="{0D108BD9-81ED-4DB2-BD59-A6C34878D82A}">
                    <a16:rowId xmlns:a16="http://schemas.microsoft.com/office/drawing/2014/main" val="2599499183"/>
                  </a:ext>
                </a:extLst>
              </a:tr>
              <a:tr h="349623">
                <a:tc>
                  <a:txBody>
                    <a:bodyPr/>
                    <a:lstStyle/>
                    <a:p>
                      <a:pPr algn="ctr"/>
                      <a:r>
                        <a:rPr lang="en-GB"/>
                        <a:t>Buddhist</a:t>
                      </a:r>
                    </a:p>
                  </a:txBody>
                  <a:tcPr/>
                </a:tc>
                <a:tc>
                  <a:txBody>
                    <a:bodyPr/>
                    <a:lstStyle/>
                    <a:p>
                      <a:pPr algn="ctr"/>
                      <a:r>
                        <a:rPr lang="en-GB"/>
                        <a:t>1%</a:t>
                      </a:r>
                    </a:p>
                  </a:txBody>
                  <a:tcPr/>
                </a:tc>
                <a:extLst>
                  <a:ext uri="{0D108BD9-81ED-4DB2-BD59-A6C34878D82A}">
                    <a16:rowId xmlns:a16="http://schemas.microsoft.com/office/drawing/2014/main" val="3508719950"/>
                  </a:ext>
                </a:extLst>
              </a:tr>
              <a:tr h="349623">
                <a:tc>
                  <a:txBody>
                    <a:bodyPr/>
                    <a:lstStyle/>
                    <a:p>
                      <a:pPr algn="ctr"/>
                      <a:r>
                        <a:rPr lang="en-GB"/>
                        <a:t>Any other religion / belief</a:t>
                      </a:r>
                    </a:p>
                  </a:txBody>
                  <a:tcPr/>
                </a:tc>
                <a:tc>
                  <a:txBody>
                    <a:bodyPr/>
                    <a:lstStyle/>
                    <a:p>
                      <a:pPr algn="ctr"/>
                      <a:r>
                        <a:rPr lang="en-GB"/>
                        <a:t>1%</a:t>
                      </a:r>
                    </a:p>
                  </a:txBody>
                  <a:tcPr/>
                </a:tc>
                <a:extLst>
                  <a:ext uri="{0D108BD9-81ED-4DB2-BD59-A6C34878D82A}">
                    <a16:rowId xmlns:a16="http://schemas.microsoft.com/office/drawing/2014/main" val="1720289797"/>
                  </a:ext>
                </a:extLst>
              </a:tr>
              <a:tr h="349623">
                <a:tc>
                  <a:txBody>
                    <a:bodyPr/>
                    <a:lstStyle/>
                    <a:p>
                      <a:pPr algn="ctr"/>
                      <a:r>
                        <a:rPr lang="en-GB"/>
                        <a:t>Not known</a:t>
                      </a:r>
                    </a:p>
                  </a:txBody>
                  <a:tcPr/>
                </a:tc>
                <a:tc>
                  <a:txBody>
                    <a:bodyPr/>
                    <a:lstStyle/>
                    <a:p>
                      <a:pPr algn="ctr"/>
                      <a:r>
                        <a:rPr lang="en-GB"/>
                        <a:t>1%</a:t>
                      </a:r>
                    </a:p>
                  </a:txBody>
                  <a:tcPr/>
                </a:tc>
                <a:extLst>
                  <a:ext uri="{0D108BD9-81ED-4DB2-BD59-A6C34878D82A}">
                    <a16:rowId xmlns:a16="http://schemas.microsoft.com/office/drawing/2014/main" val="3093599842"/>
                  </a:ext>
                </a:extLst>
              </a:tr>
              <a:tr h="349623">
                <a:tc>
                  <a:txBody>
                    <a:bodyPr/>
                    <a:lstStyle/>
                    <a:p>
                      <a:pPr algn="ctr"/>
                      <a:r>
                        <a:rPr lang="en-GB"/>
                        <a:t>Jewish</a:t>
                      </a:r>
                    </a:p>
                  </a:txBody>
                  <a:tcPr/>
                </a:tc>
                <a:tc>
                  <a:txBody>
                    <a:bodyPr/>
                    <a:lstStyle/>
                    <a:p>
                      <a:pPr algn="ctr"/>
                      <a:r>
                        <a:rPr lang="en-GB"/>
                        <a:t>&lt;1%</a:t>
                      </a:r>
                    </a:p>
                  </a:txBody>
                  <a:tcPr/>
                </a:tc>
                <a:extLst>
                  <a:ext uri="{0D108BD9-81ED-4DB2-BD59-A6C34878D82A}">
                    <a16:rowId xmlns:a16="http://schemas.microsoft.com/office/drawing/2014/main" val="3916431897"/>
                  </a:ext>
                </a:extLst>
              </a:tr>
            </a:tbl>
          </a:graphicData>
        </a:graphic>
      </p:graphicFrame>
    </p:spTree>
    <p:extLst>
      <p:ext uri="{BB962C8B-B14F-4D97-AF65-F5344CB8AC3E}">
        <p14:creationId xmlns:p14="http://schemas.microsoft.com/office/powerpoint/2010/main" val="2685550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C3D2D653-CD58-3C38-A626-14FFA669F9F4}"/>
              </a:ext>
            </a:extLst>
          </p:cNvPr>
          <p:cNvGraphicFramePr>
            <a:graphicFrameLocks/>
          </p:cNvGraphicFramePr>
          <p:nvPr/>
        </p:nvGraphicFramePr>
        <p:xfrm>
          <a:off x="5573996" y="793894"/>
          <a:ext cx="6302409" cy="527021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1576B9D-2EF3-6CAB-6F90-CF85C938ED4A}"/>
              </a:ext>
            </a:extLst>
          </p:cNvPr>
          <p:cNvSpPr txBox="1"/>
          <p:nvPr/>
        </p:nvSpPr>
        <p:spPr>
          <a:xfrm>
            <a:off x="633887" y="1705095"/>
            <a:ext cx="4242547" cy="4093428"/>
          </a:xfrm>
          <a:prstGeom prst="rect">
            <a:avLst/>
          </a:prstGeom>
          <a:noFill/>
        </p:spPr>
        <p:txBody>
          <a:bodyPr wrap="square">
            <a:spAutoFit/>
          </a:bodyPr>
          <a:lstStyle/>
          <a:p>
            <a:pPr algn="just"/>
            <a:r>
              <a:rPr lang="en-GB" sz="2000"/>
              <a:t>Royal Holloway’s commuter cohort has increased year on year. </a:t>
            </a:r>
          </a:p>
          <a:p>
            <a:pPr algn="just"/>
            <a:endParaRPr lang="en-GB" sz="2000"/>
          </a:p>
          <a:p>
            <a:pPr algn="just"/>
            <a:r>
              <a:rPr lang="en-GB" sz="2000"/>
              <a:t>Between 2017/18 and 2023/24 numbers grew from 27% to 40% of the total cohort (all levels of study). </a:t>
            </a:r>
          </a:p>
          <a:p>
            <a:pPr marL="380990" indent="-380990" algn="just">
              <a:buFont typeface="Arial" panose="020B0604020202020204" pitchFamily="34" charset="0"/>
              <a:buChar char="•"/>
            </a:pPr>
            <a:endParaRPr lang="en-GB" sz="2000"/>
          </a:p>
          <a:p>
            <a:pPr algn="just"/>
            <a:r>
              <a:rPr lang="en-GB" sz="2000"/>
              <a:t>This represents an extra 2,178 commuter students on campus compared to 2017/18 (2,831 increasing to 5,009).</a:t>
            </a:r>
          </a:p>
        </p:txBody>
      </p:sp>
      <p:sp>
        <p:nvSpPr>
          <p:cNvPr id="2" name="TextBox 1">
            <a:extLst>
              <a:ext uri="{FF2B5EF4-FFF2-40B4-BE49-F238E27FC236}">
                <a16:creationId xmlns:a16="http://schemas.microsoft.com/office/drawing/2014/main" id="{8E635D76-FFF9-679D-BC34-A59AAB880B3E}"/>
              </a:ext>
            </a:extLst>
          </p:cNvPr>
          <p:cNvSpPr txBox="1"/>
          <p:nvPr/>
        </p:nvSpPr>
        <p:spPr>
          <a:xfrm>
            <a:off x="109313" y="551288"/>
            <a:ext cx="613021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0000"/>
                </a:solidFill>
                <a:effectLst/>
                <a:uLnTx/>
                <a:uFillTx/>
                <a:latin typeface="Kensington Test Compressed" pitchFamily="2" charset="0"/>
                <a:ea typeface="+mn-ea"/>
                <a:cs typeface="+mn-cs"/>
              </a:rPr>
              <a:t>Commuter </a:t>
            </a:r>
            <a:r>
              <a:rPr lang="en-US" sz="4800" b="1">
                <a:solidFill>
                  <a:srgbClr val="000000"/>
                </a:solidFill>
                <a:latin typeface="Kensington Test Compressed" pitchFamily="2" charset="0"/>
              </a:rPr>
              <a:t>G</a:t>
            </a:r>
            <a:r>
              <a:rPr kumimoji="0" lang="en-US" sz="4800" b="1" i="0" u="none" strike="noStrike" kern="1200" cap="none" spc="0" normalizeH="0" baseline="0" noProof="0" err="1">
                <a:ln>
                  <a:noFill/>
                </a:ln>
                <a:solidFill>
                  <a:srgbClr val="000000"/>
                </a:solidFill>
                <a:effectLst/>
                <a:uLnTx/>
                <a:uFillTx/>
                <a:latin typeface="Kensington Test Compressed" pitchFamily="2" charset="0"/>
                <a:ea typeface="+mn-ea"/>
                <a:cs typeface="+mn-cs"/>
              </a:rPr>
              <a:t>rowth</a:t>
            </a:r>
            <a:r>
              <a:rPr kumimoji="0" lang="en-US" sz="4800" b="1" i="0" u="none" strike="noStrike" kern="1200" cap="none" spc="0" normalizeH="0" baseline="0" noProof="0">
                <a:ln>
                  <a:noFill/>
                </a:ln>
                <a:solidFill>
                  <a:srgbClr val="000000"/>
                </a:solidFill>
                <a:effectLst/>
                <a:uLnTx/>
                <a:uFillTx/>
                <a:latin typeface="Kensington Test Compressed" pitchFamily="2" charset="0"/>
                <a:ea typeface="+mn-ea"/>
                <a:cs typeface="+mn-cs"/>
              </a:rPr>
              <a:t> </a:t>
            </a:r>
            <a:endParaRPr kumimoji="0" lang="en-ID" sz="4800" b="1" i="0" u="none" strike="noStrike" kern="1200" cap="none" spc="0" normalizeH="0" baseline="0" noProof="0">
              <a:ln>
                <a:noFill/>
              </a:ln>
              <a:solidFill>
                <a:srgbClr val="000000"/>
              </a:solidFill>
              <a:effectLst/>
              <a:uLnTx/>
              <a:uFillTx/>
              <a:latin typeface="Kensington Test Compressed" pitchFamily="2" charset="0"/>
              <a:ea typeface="+mn-ea"/>
              <a:cs typeface="+mn-cs"/>
            </a:endParaRPr>
          </a:p>
        </p:txBody>
      </p:sp>
    </p:spTree>
    <p:extLst>
      <p:ext uri="{BB962C8B-B14F-4D97-AF65-F5344CB8AC3E}">
        <p14:creationId xmlns:p14="http://schemas.microsoft.com/office/powerpoint/2010/main" val="3805385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126A7C-ED21-07F0-7422-F3C6400AD32C}"/>
              </a:ext>
            </a:extLst>
          </p:cNvPr>
          <p:cNvSpPr txBox="1"/>
          <p:nvPr/>
        </p:nvSpPr>
        <p:spPr>
          <a:xfrm>
            <a:off x="940478" y="339639"/>
            <a:ext cx="3228769" cy="705578"/>
          </a:xfrm>
          <a:prstGeom prst="rect">
            <a:avLst/>
          </a:prstGeom>
          <a:noFill/>
        </p:spPr>
        <p:txBody>
          <a:bodyPr wrap="none" rtlCol="0">
            <a:spAutoFit/>
          </a:bodyPr>
          <a:lstStyle>
            <a:defPPr>
              <a:defRPr lang="en-US"/>
            </a:defPPr>
            <a:lvl1pPr>
              <a:lnSpc>
                <a:spcPct val="80000"/>
              </a:lnSpc>
              <a:defRPr sz="4800">
                <a:latin typeface="+mj-lt"/>
              </a:defRPr>
            </a:lvl1pPr>
          </a:lstStyle>
          <a:p>
            <a:r>
              <a:rPr lang="en-US" b="1">
                <a:latin typeface="Kensington Test Compressed" pitchFamily="2" charset="0"/>
              </a:rPr>
              <a:t>Campus Patterns</a:t>
            </a:r>
            <a:endParaRPr lang="en-ID" b="1">
              <a:latin typeface="Kensington Test Compressed" pitchFamily="2" charset="0"/>
            </a:endParaRPr>
          </a:p>
        </p:txBody>
      </p:sp>
      <p:pic>
        <p:nvPicPr>
          <p:cNvPr id="20" name="Picture 19">
            <a:extLst>
              <a:ext uri="{FF2B5EF4-FFF2-40B4-BE49-F238E27FC236}">
                <a16:creationId xmlns:a16="http://schemas.microsoft.com/office/drawing/2014/main" id="{812BC770-8F01-8922-1A13-86E18E8265E6}"/>
              </a:ext>
            </a:extLst>
          </p:cNvPr>
          <p:cNvPicPr>
            <a:picLocks noChangeAspect="1"/>
          </p:cNvPicPr>
          <p:nvPr/>
        </p:nvPicPr>
        <p:blipFill>
          <a:blip r:embed="rId2"/>
          <a:stretch>
            <a:fillRect/>
          </a:stretch>
        </p:blipFill>
        <p:spPr>
          <a:xfrm rot="5400000">
            <a:off x="-332951" y="5570279"/>
            <a:ext cx="1554652" cy="1020791"/>
          </a:xfrm>
          <a:prstGeom prst="rect">
            <a:avLst/>
          </a:prstGeom>
        </p:spPr>
      </p:pic>
      <p:sp>
        <p:nvSpPr>
          <p:cNvPr id="12" name="TextBox 11">
            <a:extLst>
              <a:ext uri="{FF2B5EF4-FFF2-40B4-BE49-F238E27FC236}">
                <a16:creationId xmlns:a16="http://schemas.microsoft.com/office/drawing/2014/main" id="{1E9EBA57-8F15-945F-8884-80453BD27517}"/>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a:latin typeface="Kensington Test Compressed"/>
              </a:rPr>
              <a:t>STUDENT LEADER CONFERENCE</a:t>
            </a:r>
            <a:endParaRPr lang="en-ID" b="1">
              <a:latin typeface="Kensington Test Compressed"/>
            </a:endParaRPr>
          </a:p>
        </p:txBody>
      </p:sp>
      <p:sp>
        <p:nvSpPr>
          <p:cNvPr id="7" name="TextBox 6">
            <a:extLst>
              <a:ext uri="{FF2B5EF4-FFF2-40B4-BE49-F238E27FC236}">
                <a16:creationId xmlns:a16="http://schemas.microsoft.com/office/drawing/2014/main" id="{449EFAFE-F20B-EA85-9DEA-206F4C985DDE}"/>
              </a:ext>
            </a:extLst>
          </p:cNvPr>
          <p:cNvSpPr txBox="1"/>
          <p:nvPr/>
        </p:nvSpPr>
        <p:spPr>
          <a:xfrm>
            <a:off x="964659" y="1153523"/>
            <a:ext cx="10262681" cy="5016758"/>
          </a:xfrm>
          <a:prstGeom prst="rect">
            <a:avLst/>
          </a:prstGeom>
          <a:noFill/>
        </p:spPr>
        <p:txBody>
          <a:bodyPr wrap="square" rtlCol="0">
            <a:spAutoFit/>
          </a:bodyPr>
          <a:lstStyle/>
          <a:p>
            <a:pPr marL="342900" indent="-342900" algn="just">
              <a:buFont typeface="Arial" panose="020B0604020202020204" pitchFamily="34" charset="0"/>
              <a:buChar char="•"/>
            </a:pPr>
            <a:r>
              <a:rPr lang="en-GB" sz="2000"/>
              <a:t>The University Data Management Team have found that </a:t>
            </a:r>
            <a:r>
              <a:rPr lang="en-GB" sz="2000" b="1"/>
              <a:t>Monday, Tuesday and Thursday</a:t>
            </a:r>
            <a:r>
              <a:rPr lang="en-GB" sz="2000"/>
              <a:t> are the busiest days of the week in terms of student attendance to teaching sessions. These are days to consider when planning events and socials on campus.</a:t>
            </a:r>
          </a:p>
          <a:p>
            <a:pPr marL="342900" indent="-342900" algn="just">
              <a:buFont typeface="Arial" panose="020B0604020202020204" pitchFamily="34" charset="0"/>
              <a:buChar char="•"/>
            </a:pPr>
            <a:endParaRPr lang="en-GB" sz="2000"/>
          </a:p>
          <a:p>
            <a:pPr marL="342900" indent="-342900" algn="just">
              <a:buFont typeface="Arial" panose="020B0604020202020204" pitchFamily="34" charset="0"/>
              <a:buChar char="•"/>
            </a:pPr>
            <a:r>
              <a:rPr lang="en-GB" sz="2000"/>
              <a:t>There has been an increase in attendance over the past three years, especially on Tuesdays.</a:t>
            </a:r>
          </a:p>
          <a:p>
            <a:pPr marL="342900" indent="-342900" algn="just">
              <a:buFont typeface="Arial" panose="020B0604020202020204" pitchFamily="34" charset="0"/>
              <a:buChar char="•"/>
            </a:pPr>
            <a:endParaRPr lang="en-GB" sz="2000"/>
          </a:p>
          <a:p>
            <a:pPr marL="342900" indent="-342900" algn="just">
              <a:buFont typeface="Arial" panose="020B0604020202020204" pitchFamily="34" charset="0"/>
              <a:buChar char="•"/>
            </a:pPr>
            <a:r>
              <a:rPr lang="en-GB" sz="2000"/>
              <a:t>Tuesday is the only day with a different pattern to start and end times for teaching sessions. All the other days of the week have the same pattern. </a:t>
            </a:r>
          </a:p>
          <a:p>
            <a:pPr marL="342900" indent="-342900" algn="just">
              <a:buFont typeface="Arial" panose="020B0604020202020204" pitchFamily="34" charset="0"/>
              <a:buChar char="•"/>
            </a:pPr>
            <a:endParaRPr lang="en-GB" sz="2000"/>
          </a:p>
          <a:p>
            <a:pPr marL="342900" indent="-342900" algn="just">
              <a:buFont typeface="Arial" panose="020B0604020202020204" pitchFamily="34" charset="0"/>
              <a:buChar char="•"/>
            </a:pPr>
            <a:r>
              <a:rPr lang="en-GB" sz="2000"/>
              <a:t>Some Departments finish teaching early on Wednesday, which allows for sports participation. But this is not across all Departments. </a:t>
            </a:r>
          </a:p>
          <a:p>
            <a:pPr algn="just"/>
            <a:endParaRPr lang="en-GB" sz="2000"/>
          </a:p>
          <a:p>
            <a:pPr marL="342900" indent="-342900" algn="just">
              <a:buFont typeface="Arial" panose="020B0604020202020204" pitchFamily="34" charset="0"/>
              <a:buChar char="•"/>
            </a:pPr>
            <a:r>
              <a:rPr lang="en-GB" sz="2000"/>
              <a:t>Importantly, this data is based on in-person sessions and reliant on students’ self-registration of attendance. </a:t>
            </a:r>
          </a:p>
        </p:txBody>
      </p:sp>
    </p:spTree>
    <p:extLst>
      <p:ext uri="{BB962C8B-B14F-4D97-AF65-F5344CB8AC3E}">
        <p14:creationId xmlns:p14="http://schemas.microsoft.com/office/powerpoint/2010/main" val="1628385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DBCC6-228E-9672-D04A-A5B6631414D6}"/>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64CD4EDD-2B52-A309-B636-A6C4629DB3FD}"/>
              </a:ext>
            </a:extLst>
          </p:cNvPr>
          <p:cNvSpPr txBox="1"/>
          <p:nvPr/>
        </p:nvSpPr>
        <p:spPr>
          <a:xfrm>
            <a:off x="2135899" y="3757397"/>
            <a:ext cx="7920202" cy="461665"/>
          </a:xfrm>
          <a:prstGeom prst="rect">
            <a:avLst/>
          </a:prstGeom>
          <a:noFill/>
        </p:spPr>
        <p:txBody>
          <a:bodyPr wrap="square" rtlCol="0">
            <a:spAutoFit/>
          </a:bodyPr>
          <a:lstStyle/>
          <a:p>
            <a:pPr algn="just"/>
            <a:r>
              <a:rPr lang="en-GB" sz="2400"/>
              <a:t>.</a:t>
            </a:r>
          </a:p>
        </p:txBody>
      </p:sp>
      <p:pic>
        <p:nvPicPr>
          <p:cNvPr id="5" name="Picture 4">
            <a:extLst>
              <a:ext uri="{FF2B5EF4-FFF2-40B4-BE49-F238E27FC236}">
                <a16:creationId xmlns:a16="http://schemas.microsoft.com/office/drawing/2014/main" id="{6D5A9119-411F-E2E9-2485-6F2C6D9D9364}"/>
              </a:ext>
            </a:extLst>
          </p:cNvPr>
          <p:cNvPicPr>
            <a:picLocks noChangeAspect="1"/>
          </p:cNvPicPr>
          <p:nvPr/>
        </p:nvPicPr>
        <p:blipFill>
          <a:blip r:embed="rId2"/>
          <a:stretch>
            <a:fillRect/>
          </a:stretch>
        </p:blipFill>
        <p:spPr>
          <a:xfrm rot="10800000">
            <a:off x="10466178" y="-17317"/>
            <a:ext cx="1725822" cy="1133181"/>
          </a:xfrm>
          <a:prstGeom prst="rect">
            <a:avLst/>
          </a:prstGeom>
        </p:spPr>
      </p:pic>
      <p:sp>
        <p:nvSpPr>
          <p:cNvPr id="2" name="TextBox 1">
            <a:extLst>
              <a:ext uri="{FF2B5EF4-FFF2-40B4-BE49-F238E27FC236}">
                <a16:creationId xmlns:a16="http://schemas.microsoft.com/office/drawing/2014/main" id="{A2C5C4C3-614F-1CFB-DCF8-18BBE52C5F15}"/>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a:latin typeface="Kensington Test Compressed"/>
              </a:rPr>
              <a:t>STUDENT LEADER CONFERENCE</a:t>
            </a:r>
            <a:endParaRPr lang="en-ID" b="1">
              <a:latin typeface="Kensington Test Compressed"/>
            </a:endParaRPr>
          </a:p>
        </p:txBody>
      </p:sp>
      <p:sp>
        <p:nvSpPr>
          <p:cNvPr id="8" name="TextBox 7">
            <a:extLst>
              <a:ext uri="{FF2B5EF4-FFF2-40B4-BE49-F238E27FC236}">
                <a16:creationId xmlns:a16="http://schemas.microsoft.com/office/drawing/2014/main" id="{5DE346F6-9F63-2BF9-6FF5-416A1139B508}"/>
              </a:ext>
            </a:extLst>
          </p:cNvPr>
          <p:cNvSpPr txBox="1"/>
          <p:nvPr/>
        </p:nvSpPr>
        <p:spPr>
          <a:xfrm>
            <a:off x="340468" y="700365"/>
            <a:ext cx="610897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0000"/>
                </a:solidFill>
                <a:effectLst/>
                <a:uLnTx/>
                <a:uFillTx/>
                <a:latin typeface="Kensington Test Compressed" pitchFamily="2" charset="0"/>
                <a:ea typeface="+mn-ea"/>
                <a:cs typeface="+mn-cs"/>
              </a:rPr>
              <a:t>Barriers to engagement sports</a:t>
            </a:r>
            <a:r>
              <a:rPr kumimoji="0" lang="en-US" sz="4800" b="1" i="0" u="none" strike="noStrike" kern="1200" cap="none" spc="0" normalizeH="0" baseline="0" noProof="0">
                <a:ln>
                  <a:noFill/>
                </a:ln>
                <a:solidFill>
                  <a:srgbClr val="000000"/>
                </a:solidFill>
                <a:effectLst/>
                <a:uLnTx/>
                <a:uFillTx/>
                <a:ea typeface="+mn-ea"/>
                <a:cs typeface="+mn-cs"/>
              </a:rPr>
              <a:t>:</a:t>
            </a:r>
            <a:endParaRPr kumimoji="0" lang="en-ID" sz="4800" b="1" i="0" u="none" strike="noStrike" kern="1200" cap="none" spc="0" normalizeH="0" baseline="0" noProof="0">
              <a:ln>
                <a:noFill/>
              </a:ln>
              <a:solidFill>
                <a:srgbClr val="000000"/>
              </a:solidFill>
              <a:effectLst/>
              <a:uLnTx/>
              <a:uFillTx/>
              <a:latin typeface="Kensington Test Compressed" pitchFamily="2" charset="0"/>
              <a:ea typeface="+mn-ea"/>
              <a:cs typeface="+mn-cs"/>
            </a:endParaRPr>
          </a:p>
        </p:txBody>
      </p:sp>
      <p:sp>
        <p:nvSpPr>
          <p:cNvPr id="12" name="TextBox 11">
            <a:extLst>
              <a:ext uri="{FF2B5EF4-FFF2-40B4-BE49-F238E27FC236}">
                <a16:creationId xmlns:a16="http://schemas.microsoft.com/office/drawing/2014/main" id="{98907B8B-25E4-7844-9238-ABB0E1B24DD1}"/>
              </a:ext>
            </a:extLst>
          </p:cNvPr>
          <p:cNvSpPr txBox="1"/>
          <p:nvPr/>
        </p:nvSpPr>
        <p:spPr>
          <a:xfrm>
            <a:off x="252918" y="1531362"/>
            <a:ext cx="11789925" cy="4401205"/>
          </a:xfrm>
          <a:prstGeom prst="rect">
            <a:avLst/>
          </a:prstGeom>
          <a:noFill/>
        </p:spPr>
        <p:txBody>
          <a:bodyPr wrap="square" lIns="91440" tIns="45720" rIns="91440" bIns="45720" anchor="t">
            <a:spAutoFit/>
          </a:bodyPr>
          <a:lstStyle/>
          <a:p>
            <a:pPr marL="285750" indent="-285750" algn="just">
              <a:buFont typeface="Arial" panose="020B0604020202020204" pitchFamily="34" charset="0"/>
              <a:buChar char="•"/>
            </a:pPr>
            <a:r>
              <a:rPr lang="en-GB" sz="2000" b="1"/>
              <a:t>Low Engagement Among Commuters and PGRs</a:t>
            </a:r>
            <a:r>
              <a:rPr lang="en-GB" sz="2000"/>
              <a:t>: Commuters consistently under-engage in all areas: sport participation, membership, feeling of belonging, and awareness of support services. Only 26.76% in the survey were part of an SU sport group.</a:t>
            </a:r>
          </a:p>
          <a:p>
            <a:pPr marL="285750" indent="-285750" algn="just">
              <a:buFont typeface="Arial" panose="020B0604020202020204" pitchFamily="34" charset="0"/>
              <a:buChar char="•"/>
            </a:pPr>
            <a:endParaRPr lang="en-GB" sz="2000"/>
          </a:p>
          <a:p>
            <a:pPr marL="285750" indent="-285750" algn="just">
              <a:buFont typeface="Arial" panose="020B0604020202020204" pitchFamily="34" charset="0"/>
              <a:buChar char="•"/>
            </a:pPr>
            <a:r>
              <a:rPr lang="en-GB" sz="2000" b="1"/>
              <a:t>Barriers to Participation: </a:t>
            </a:r>
            <a:r>
              <a:rPr lang="en-GB" sz="2000"/>
              <a:t>Beyond cost and time, students cited intimidation, exclusive culture, and a lack of beginner support as key barriers. Students want more inclusive and affordable options, especially beginner-friendly sessions and women-only hours.</a:t>
            </a:r>
          </a:p>
          <a:p>
            <a:pPr marL="285750" indent="-285750" algn="just">
              <a:buFont typeface="Arial" panose="020B0604020202020204" pitchFamily="34" charset="0"/>
              <a:buChar char="•"/>
            </a:pPr>
            <a:endParaRPr lang="en-GB" sz="2000"/>
          </a:p>
          <a:p>
            <a:pPr marL="285750" indent="-285750" algn="just">
              <a:buFont typeface="Arial" panose="020B0604020202020204" pitchFamily="34" charset="0"/>
              <a:buChar char="•"/>
            </a:pPr>
            <a:r>
              <a:rPr lang="en-GB" sz="2000" b="1"/>
              <a:t>Diverging Experiences: </a:t>
            </a:r>
            <a:r>
              <a:rPr lang="en-GB" sz="2000"/>
              <a:t>Lower team dissatisfaction within SU Sports Clubs where students feel like they pay more than what they get, and they lack recognition. </a:t>
            </a:r>
          </a:p>
          <a:p>
            <a:pPr marL="285750" indent="-285750" algn="just">
              <a:buFont typeface="Arial" panose="020B0604020202020204" pitchFamily="34" charset="0"/>
              <a:buChar char="•"/>
            </a:pPr>
            <a:endParaRPr lang="en-GB" sz="2000" b="1"/>
          </a:p>
          <a:p>
            <a:pPr marL="285750" indent="-285750" algn="just">
              <a:buFont typeface="Arial" panose="020B0604020202020204" pitchFamily="34" charset="0"/>
              <a:buChar char="•"/>
            </a:pPr>
            <a:r>
              <a:rPr lang="en-GB" sz="2000" b="1"/>
              <a:t>Events: </a:t>
            </a:r>
            <a:r>
              <a:rPr lang="en-GB" sz="2000"/>
              <a:t>Students want a more centralised event/schedule where they can see all activities, socials, practices and fixtures in once place. Students also want more taster sessions and beginner activities in Term Two.</a:t>
            </a:r>
            <a:endParaRPr lang="en-GB" sz="2000" b="1"/>
          </a:p>
        </p:txBody>
      </p:sp>
    </p:spTree>
    <p:extLst>
      <p:ext uri="{BB962C8B-B14F-4D97-AF65-F5344CB8AC3E}">
        <p14:creationId xmlns:p14="http://schemas.microsoft.com/office/powerpoint/2010/main" val="3206018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D9E0B-72DF-8A97-A202-A7E9C04596C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8B5136C-5BD5-4DCC-3514-F359416229DB}"/>
              </a:ext>
            </a:extLst>
          </p:cNvPr>
          <p:cNvSpPr txBox="1"/>
          <p:nvPr/>
        </p:nvSpPr>
        <p:spPr>
          <a:xfrm>
            <a:off x="891702" y="2205354"/>
            <a:ext cx="10408595" cy="1748043"/>
          </a:xfrm>
          <a:prstGeom prst="rect">
            <a:avLst/>
          </a:prstGeom>
          <a:noFill/>
        </p:spPr>
        <p:txBody>
          <a:bodyPr wrap="square" rtlCol="0">
            <a:spAutoFit/>
          </a:bodyPr>
          <a:lstStyle>
            <a:defPPr>
              <a:defRPr lang="en-US"/>
            </a:defPPr>
            <a:lvl1pPr>
              <a:lnSpc>
                <a:spcPct val="80000"/>
              </a:lnSpc>
              <a:defRPr sz="4800">
                <a:latin typeface="+mj-lt"/>
              </a:defRPr>
            </a:lvl1pPr>
          </a:lstStyle>
          <a:p>
            <a:pPr algn="ctr"/>
            <a:r>
              <a:rPr lang="en-US" sz="6600" b="1">
                <a:latin typeface="Kensington Test Compressed" pitchFamily="2" charset="0"/>
              </a:rPr>
              <a:t>Planning inclusive events, accessible communication and best practice</a:t>
            </a:r>
            <a:endParaRPr lang="en-ID" sz="6600" b="1">
              <a:latin typeface="Kensington Test Compressed" pitchFamily="2" charset="0"/>
            </a:endParaRPr>
          </a:p>
        </p:txBody>
      </p:sp>
      <p:pic>
        <p:nvPicPr>
          <p:cNvPr id="5" name="Picture 4">
            <a:extLst>
              <a:ext uri="{FF2B5EF4-FFF2-40B4-BE49-F238E27FC236}">
                <a16:creationId xmlns:a16="http://schemas.microsoft.com/office/drawing/2014/main" id="{3678A4FD-B82A-3540-6B0A-4EE49036524D}"/>
              </a:ext>
            </a:extLst>
          </p:cNvPr>
          <p:cNvPicPr>
            <a:picLocks noChangeAspect="1"/>
          </p:cNvPicPr>
          <p:nvPr/>
        </p:nvPicPr>
        <p:blipFill>
          <a:blip r:embed="rId2"/>
          <a:stretch>
            <a:fillRect/>
          </a:stretch>
        </p:blipFill>
        <p:spPr>
          <a:xfrm rot="10800000">
            <a:off x="10466178" y="-17317"/>
            <a:ext cx="1725822" cy="1133181"/>
          </a:xfrm>
          <a:prstGeom prst="rect">
            <a:avLst/>
          </a:prstGeom>
        </p:spPr>
      </p:pic>
      <p:sp>
        <p:nvSpPr>
          <p:cNvPr id="2" name="TextBox 1">
            <a:extLst>
              <a:ext uri="{FF2B5EF4-FFF2-40B4-BE49-F238E27FC236}">
                <a16:creationId xmlns:a16="http://schemas.microsoft.com/office/drawing/2014/main" id="{3149A672-D58E-964B-80AA-2A8213C30D67}"/>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a:latin typeface="Kensington Test Compressed"/>
              </a:rPr>
              <a:t>STUDENT LEADER CONFERENCE</a:t>
            </a:r>
            <a:endParaRPr lang="en-ID" b="1">
              <a:latin typeface="Kensington Test Compressed"/>
            </a:endParaRPr>
          </a:p>
        </p:txBody>
      </p:sp>
      <p:sp>
        <p:nvSpPr>
          <p:cNvPr id="4" name="TextBox 3">
            <a:extLst>
              <a:ext uri="{FF2B5EF4-FFF2-40B4-BE49-F238E27FC236}">
                <a16:creationId xmlns:a16="http://schemas.microsoft.com/office/drawing/2014/main" id="{C3CD4DE2-A144-ADCC-EF3B-E78530C62298}"/>
              </a:ext>
            </a:extLst>
          </p:cNvPr>
          <p:cNvSpPr txBox="1"/>
          <p:nvPr/>
        </p:nvSpPr>
        <p:spPr>
          <a:xfrm>
            <a:off x="1945341" y="4265867"/>
            <a:ext cx="7906870" cy="923330"/>
          </a:xfrm>
          <a:prstGeom prst="rect">
            <a:avLst/>
          </a:prstGeom>
          <a:noFill/>
        </p:spPr>
        <p:txBody>
          <a:bodyPr wrap="square" rtlCol="0">
            <a:spAutoFit/>
          </a:bodyPr>
          <a:lstStyle/>
          <a:p>
            <a:pPr algn="ctr"/>
            <a:r>
              <a:rPr lang="en-GB"/>
              <a:t>This section will detail ways you can ensure your events are inclusive, your social media is accessible and tips for best practice to support and understand your members! </a:t>
            </a:r>
          </a:p>
        </p:txBody>
      </p:sp>
    </p:spTree>
    <p:extLst>
      <p:ext uri="{BB962C8B-B14F-4D97-AF65-F5344CB8AC3E}">
        <p14:creationId xmlns:p14="http://schemas.microsoft.com/office/powerpoint/2010/main" val="1822903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B6728-3F54-6BA5-A10D-23C18D6C73D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14771FE-C6A0-0DC1-6EDD-49BE12645CA6}"/>
              </a:ext>
            </a:extLst>
          </p:cNvPr>
          <p:cNvSpPr txBox="1"/>
          <p:nvPr/>
        </p:nvSpPr>
        <p:spPr>
          <a:xfrm>
            <a:off x="175040" y="356307"/>
            <a:ext cx="11491892" cy="557204"/>
          </a:xfrm>
          <a:prstGeom prst="rect">
            <a:avLst/>
          </a:prstGeom>
          <a:noFill/>
        </p:spPr>
        <p:txBody>
          <a:bodyPr wrap="square" lIns="91440" tIns="45720" rIns="91440" bIns="45720" rtlCol="0" anchor="t">
            <a:spAutoFit/>
          </a:bodyPr>
          <a:lstStyle>
            <a:defPPr>
              <a:defRPr lang="en-US"/>
            </a:defPPr>
            <a:lvl1pPr>
              <a:lnSpc>
                <a:spcPct val="80000"/>
              </a:lnSpc>
              <a:defRPr sz="4800">
                <a:latin typeface="+mj-lt"/>
              </a:defRPr>
            </a:lvl1pPr>
          </a:lstStyle>
          <a:p>
            <a:pPr>
              <a:lnSpc>
                <a:spcPct val="70000"/>
              </a:lnSpc>
            </a:pPr>
            <a:r>
              <a:rPr lang="en-US" sz="4000" b="1">
                <a:latin typeface="Kensington Test Compressed"/>
              </a:rPr>
              <a:t>Inclusive events and accessible communication? </a:t>
            </a:r>
            <a:endParaRPr lang="en-US" sz="3200" b="1">
              <a:latin typeface="Kensington Test Compressed" pitchFamily="2" charset="0"/>
            </a:endParaRPr>
          </a:p>
        </p:txBody>
      </p:sp>
      <p:sp>
        <p:nvSpPr>
          <p:cNvPr id="2" name="TextBox 1">
            <a:extLst>
              <a:ext uri="{FF2B5EF4-FFF2-40B4-BE49-F238E27FC236}">
                <a16:creationId xmlns:a16="http://schemas.microsoft.com/office/drawing/2014/main" id="{A59696A0-D23C-5C82-B1D4-BD276A1F6416}"/>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a:latin typeface="Kensington Test Compressed"/>
              </a:rPr>
              <a:t>STUDENT LEADER CONFERENCE</a:t>
            </a:r>
            <a:endParaRPr lang="en-ID" b="1">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270906D5-FE37-7DD3-1328-ECB513C01DA8}"/>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4" name="TextBox 3">
            <a:extLst>
              <a:ext uri="{FF2B5EF4-FFF2-40B4-BE49-F238E27FC236}">
                <a16:creationId xmlns:a16="http://schemas.microsoft.com/office/drawing/2014/main" id="{3A4E7DEB-2070-7EFF-A54C-A1613E3A705E}"/>
              </a:ext>
            </a:extLst>
          </p:cNvPr>
          <p:cNvSpPr txBox="1"/>
          <p:nvPr/>
        </p:nvSpPr>
        <p:spPr>
          <a:xfrm>
            <a:off x="178130" y="1039090"/>
            <a:ext cx="1172688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GB"/>
          </a:p>
          <a:p>
            <a:pPr marL="285750" indent="-285750">
              <a:buFont typeface="Arial"/>
              <a:buChar char="•"/>
            </a:pPr>
            <a:endParaRPr lang="en-GB"/>
          </a:p>
          <a:p>
            <a:pPr marL="285750" indent="-285750">
              <a:buFont typeface="Arial"/>
              <a:buChar char="•"/>
            </a:pPr>
            <a:endParaRPr lang="en-GB"/>
          </a:p>
        </p:txBody>
      </p:sp>
      <p:sp>
        <p:nvSpPr>
          <p:cNvPr id="5" name="TextBox 4">
            <a:extLst>
              <a:ext uri="{FF2B5EF4-FFF2-40B4-BE49-F238E27FC236}">
                <a16:creationId xmlns:a16="http://schemas.microsoft.com/office/drawing/2014/main" id="{27598FA9-4555-A72F-C510-23DEC62917E9}"/>
              </a:ext>
            </a:extLst>
          </p:cNvPr>
          <p:cNvSpPr txBox="1"/>
          <p:nvPr/>
        </p:nvSpPr>
        <p:spPr>
          <a:xfrm>
            <a:off x="175040" y="1039090"/>
            <a:ext cx="11838830" cy="4801314"/>
          </a:xfrm>
          <a:prstGeom prst="rect">
            <a:avLst/>
          </a:prstGeom>
          <a:noFill/>
        </p:spPr>
        <p:txBody>
          <a:bodyPr wrap="square" lIns="91440" tIns="45720" rIns="91440" bIns="45720" rtlCol="0" anchor="t">
            <a:spAutoFit/>
          </a:bodyPr>
          <a:lstStyle/>
          <a:p>
            <a:pPr fontAlgn="base"/>
            <a:r>
              <a:rPr lang="en-GB"/>
              <a:t>It's important to talk to people in advance about their accessibility needs. That person knows what their needs are better than anyone else, so it is always best to talk to them directly and as early as possible. </a:t>
            </a:r>
            <a:r>
              <a:rPr lang="en-US"/>
              <a:t>​</a:t>
            </a:r>
          </a:p>
          <a:p>
            <a:pPr fontAlgn="base"/>
            <a:r>
              <a:rPr lang="en-GB"/>
              <a:t>​</a:t>
            </a:r>
          </a:p>
          <a:p>
            <a:pPr fontAlgn="base"/>
            <a:r>
              <a:rPr lang="en-GB"/>
              <a:t>Everyone faces different barriers e.g. </a:t>
            </a:r>
            <a:r>
              <a:rPr lang="en-US"/>
              <a:t>​</a:t>
            </a:r>
          </a:p>
          <a:p>
            <a:pPr fontAlgn="base"/>
            <a:r>
              <a:rPr lang="en-GB"/>
              <a:t>​</a:t>
            </a:r>
          </a:p>
          <a:p>
            <a:pPr marL="285750" indent="-285750" fontAlgn="base">
              <a:buFont typeface="Arial" panose="020B0604020202020204" pitchFamily="34" charset="0"/>
              <a:buChar char="•"/>
            </a:pPr>
            <a:r>
              <a:rPr lang="en-GB"/>
              <a:t>Physical access needs</a:t>
            </a:r>
            <a:r>
              <a:rPr lang="en-US"/>
              <a:t>​.</a:t>
            </a:r>
          </a:p>
          <a:p>
            <a:pPr marL="285750" indent="-285750" fontAlgn="base">
              <a:buFont typeface="Arial" panose="020B0604020202020204" pitchFamily="34" charset="0"/>
              <a:buChar char="•"/>
            </a:pPr>
            <a:r>
              <a:rPr lang="en-GB"/>
              <a:t>Mental health issues</a:t>
            </a:r>
            <a:r>
              <a:rPr lang="en-US"/>
              <a:t>​.</a:t>
            </a:r>
          </a:p>
          <a:p>
            <a:pPr marL="285750" indent="-285750" fontAlgn="base">
              <a:buFont typeface="Arial" panose="020B0604020202020204" pitchFamily="34" charset="0"/>
              <a:buChar char="•"/>
            </a:pPr>
            <a:r>
              <a:rPr lang="en-GB"/>
              <a:t>Learning disability</a:t>
            </a:r>
            <a:r>
              <a:rPr lang="en-US"/>
              <a:t>​.</a:t>
            </a:r>
          </a:p>
          <a:p>
            <a:pPr marL="285750" indent="-285750" fontAlgn="base">
              <a:buFont typeface="Arial" panose="020B0604020202020204" pitchFamily="34" charset="0"/>
              <a:buChar char="•"/>
            </a:pPr>
            <a:r>
              <a:rPr lang="en-GB"/>
              <a:t>Language or communication barriers</a:t>
            </a:r>
            <a:r>
              <a:rPr lang="en-US"/>
              <a:t>​.</a:t>
            </a:r>
          </a:p>
          <a:p>
            <a:pPr marL="285750" indent="-285750" fontAlgn="base">
              <a:buFont typeface="Arial" panose="020B0604020202020204" pitchFamily="34" charset="0"/>
              <a:buChar char="•"/>
            </a:pPr>
            <a:r>
              <a:rPr lang="en-GB"/>
              <a:t>Financial difficulty</a:t>
            </a:r>
            <a:r>
              <a:rPr lang="en-US"/>
              <a:t>​.</a:t>
            </a:r>
          </a:p>
          <a:p>
            <a:pPr marL="285750" indent="-285750" fontAlgn="base">
              <a:buFont typeface="Arial" panose="020B0604020202020204" pitchFamily="34" charset="0"/>
              <a:buChar char="•"/>
            </a:pPr>
            <a:r>
              <a:rPr lang="en-GB"/>
              <a:t>Religious or cultural practices</a:t>
            </a:r>
            <a:r>
              <a:rPr lang="en-US"/>
              <a:t>​.</a:t>
            </a:r>
          </a:p>
          <a:p>
            <a:pPr marL="285750" indent="-285750" fontAlgn="base">
              <a:buFont typeface="Arial" panose="020B0604020202020204" pitchFamily="34" charset="0"/>
              <a:buChar char="•"/>
            </a:pPr>
            <a:r>
              <a:rPr lang="en-GB"/>
              <a:t>Perceived (or real) prejudice or stigma.</a:t>
            </a:r>
            <a:r>
              <a:rPr lang="en-US"/>
              <a:t>​</a:t>
            </a:r>
          </a:p>
          <a:p>
            <a:pPr fontAlgn="base"/>
            <a:r>
              <a:rPr lang="en-GB"/>
              <a:t>​</a:t>
            </a:r>
          </a:p>
          <a:p>
            <a:pPr fontAlgn="base"/>
            <a:r>
              <a:rPr lang="en-GB"/>
              <a:t>Make sure you ask at the beginning of a session/when the posters/social media posts go out if anyone has any access needs and to get in contact with a member of the society if they do so that you can work together to figure out what needs to happen.</a:t>
            </a:r>
            <a:endParaRPr lang="en-US"/>
          </a:p>
        </p:txBody>
      </p:sp>
    </p:spTree>
    <p:extLst>
      <p:ext uri="{BB962C8B-B14F-4D97-AF65-F5344CB8AC3E}">
        <p14:creationId xmlns:p14="http://schemas.microsoft.com/office/powerpoint/2010/main" val="2955956612"/>
      </p:ext>
    </p:extLst>
  </p:cSld>
  <p:clrMapOvr>
    <a:masterClrMapping/>
  </p:clrMapOvr>
</p:sld>
</file>

<file path=ppt/theme/theme1.xml><?xml version="1.0" encoding="utf-8"?>
<a:theme xmlns:a="http://schemas.openxmlformats.org/drawingml/2006/main" name="Office Theme">
  <a:themeElements>
    <a:clrScheme name="RSHU SLC">
      <a:dk1>
        <a:srgbClr val="000000"/>
      </a:dk1>
      <a:lt1>
        <a:srgbClr val="FFFFFF"/>
      </a:lt1>
      <a:dk2>
        <a:srgbClr val="44546A"/>
      </a:dk2>
      <a:lt2>
        <a:srgbClr val="F8F3EC"/>
      </a:lt2>
      <a:accent1>
        <a:srgbClr val="EEEA4D"/>
      </a:accent1>
      <a:accent2>
        <a:srgbClr val="5EC6C9"/>
      </a:accent2>
      <a:accent3>
        <a:srgbClr val="FF8B96"/>
      </a:accent3>
      <a:accent4>
        <a:srgbClr val="5E00BD"/>
      </a:accent4>
      <a:accent5>
        <a:srgbClr val="FFF0F5"/>
      </a:accent5>
      <a:accent6>
        <a:srgbClr val="FEB500"/>
      </a:accent6>
      <a:hlink>
        <a:srgbClr val="0563C1"/>
      </a:hlink>
      <a:folHlink>
        <a:srgbClr val="954F72"/>
      </a:folHlink>
    </a:clrScheme>
    <a:fontScheme name="Custom 1">
      <a:majorFont>
        <a:latin typeface="Kensington Compressed Black"/>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C2EC0F3336AD4C8ADBBB800F4DB5DD" ma:contentTypeVersion="16" ma:contentTypeDescription="Create a new document." ma:contentTypeScope="" ma:versionID="6126fb3c967b627d6c7bb92f1c4de6f7">
  <xsd:schema xmlns:xsd="http://www.w3.org/2001/XMLSchema" xmlns:xs="http://www.w3.org/2001/XMLSchema" xmlns:p="http://schemas.microsoft.com/office/2006/metadata/properties" xmlns:ns2="6c80507d-80a1-4e29-a07a-a0a0b40e4584" xmlns:ns3="894d3d3f-6e85-4a68-b683-efa9da3b6fe9" targetNamespace="http://schemas.microsoft.com/office/2006/metadata/properties" ma:root="true" ma:fieldsID="700ebcd6e0c80774e66f02bbe2b9e562" ns2:_="" ns3:_="">
    <xsd:import namespace="6c80507d-80a1-4e29-a07a-a0a0b40e4584"/>
    <xsd:import namespace="894d3d3f-6e85-4a68-b683-efa9da3b6f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80507d-80a1-4e29-a07a-a0a0b40e45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81e6708-c250-41d0-920d-8c38044c1b5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4d3d3f-6e85-4a68-b683-efa9da3b6f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d5e365f-89f9-40b3-9e59-6a28d7934140}" ma:internalName="TaxCatchAll" ma:showField="CatchAllData" ma:web="894d3d3f-6e85-4a68-b683-efa9da3b6fe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94d3d3f-6e85-4a68-b683-efa9da3b6fe9" xsi:nil="true"/>
    <lcf76f155ced4ddcb4097134ff3c332f xmlns="6c80507d-80a1-4e29-a07a-a0a0b40e458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1CB1696-AB86-4D53-8DFC-81335C882C25}">
  <ds:schemaRefs>
    <ds:schemaRef ds:uri="6c80507d-80a1-4e29-a07a-a0a0b40e4584"/>
    <ds:schemaRef ds:uri="894d3d3f-6e85-4a68-b683-efa9da3b6f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07EB229-33F9-4849-9736-E4E6EAC7D6AE}">
  <ds:schemaRefs>
    <ds:schemaRef ds:uri="http://schemas.microsoft.com/sharepoint/v3/contenttype/forms"/>
  </ds:schemaRefs>
</ds:datastoreItem>
</file>

<file path=customXml/itemProps3.xml><?xml version="1.0" encoding="utf-8"?>
<ds:datastoreItem xmlns:ds="http://schemas.openxmlformats.org/officeDocument/2006/customXml" ds:itemID="{849D2474-20BD-44B0-9AAC-92E36276ACF2}">
  <ds:schemaRefs>
    <ds:schemaRef ds:uri="6c80507d-80a1-4e29-a07a-a0a0b40e4584"/>
    <ds:schemaRef ds:uri="894d3d3f-6e85-4a68-b683-efa9da3b6fe9"/>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{F0E75E8B-FAFA-A545-98B5-03E8C5E4DCDD}tf16401378</Template>
  <Application>Microsoft Office PowerPoint</Application>
  <PresentationFormat>Widescreen</PresentationFormat>
  <Slides>26</Slides>
  <Notes>0</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revision>2</cp:revision>
  <dcterms:created xsi:type="dcterms:W3CDTF">2024-02-27T11:50:23Z</dcterms:created>
  <dcterms:modified xsi:type="dcterms:W3CDTF">2026-05-27T15:45:00Z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0x01010060C2EC0F3336AD4C8ADBBB800F4DB5DD</vt:lpwstr>
  </property>
</Properties>
</file>