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7" r:id="rId5"/>
    <p:sldId id="258" r:id="rId6"/>
    <p:sldId id="259" r:id="rId7"/>
    <p:sldId id="260" r:id="rId8"/>
    <p:sldId id="281" r:id="rId9"/>
    <p:sldId id="264" r:id="rId10"/>
    <p:sldId id="294" r:id="rId11"/>
    <p:sldId id="263" r:id="rId12"/>
    <p:sldId id="288" r:id="rId13"/>
    <p:sldId id="262" r:id="rId14"/>
    <p:sldId id="289" r:id="rId15"/>
    <p:sldId id="284" r:id="rId16"/>
    <p:sldId id="266" r:id="rId17"/>
    <p:sldId id="295" r:id="rId18"/>
    <p:sldId id="285" r:id="rId19"/>
    <p:sldId id="287" r:id="rId20"/>
    <p:sldId id="265" r:id="rId21"/>
    <p:sldId id="275" r:id="rId22"/>
    <p:sldId id="297" r:id="rId23"/>
    <p:sldId id="293" r:id="rId24"/>
    <p:sldId id="286" r:id="rId25"/>
    <p:sldId id="290" r:id="rId26"/>
    <p:sldId id="276" r:id="rId27"/>
    <p:sldId id="277" r:id="rId28"/>
    <p:sldId id="278" r:id="rId29"/>
    <p:sldId id="291" r:id="rId30"/>
    <p:sldId id="300"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81A61-9238-4723-9878-3A381D6AEF2A}" v="5" dt="2023-09-12T15:22:13.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ming, Lauryn" userId="1b135460-211f-4c53-8397-4d1cf1b82163" providerId="ADAL" clId="{46981A61-9238-4723-9878-3A381D6AEF2A}"/>
    <pc:docChg chg="undo custSel addSld delSld modSld">
      <pc:chgData name="Fleming, Lauryn" userId="1b135460-211f-4c53-8397-4d1cf1b82163" providerId="ADAL" clId="{46981A61-9238-4723-9878-3A381D6AEF2A}" dt="2023-09-12T15:22:33.617" v="267" actId="1076"/>
      <pc:docMkLst>
        <pc:docMk/>
      </pc:docMkLst>
      <pc:sldChg chg="addSp delSp modSp mod">
        <pc:chgData name="Fleming, Lauryn" userId="1b135460-211f-4c53-8397-4d1cf1b82163" providerId="ADAL" clId="{46981A61-9238-4723-9878-3A381D6AEF2A}" dt="2023-09-12T15:21:47.456" v="241" actId="1076"/>
        <pc:sldMkLst>
          <pc:docMk/>
          <pc:sldMk cId="3742203656" sldId="291"/>
        </pc:sldMkLst>
        <pc:spChg chg="mod">
          <ac:chgData name="Fleming, Lauryn" userId="1b135460-211f-4c53-8397-4d1cf1b82163" providerId="ADAL" clId="{46981A61-9238-4723-9878-3A381D6AEF2A}" dt="2023-09-12T15:21:41.960" v="237" actId="1076"/>
          <ac:spMkLst>
            <pc:docMk/>
            <pc:sldMk cId="3742203656" sldId="291"/>
            <ac:spMk id="2" creationId="{00000000-0000-0000-0000-000000000000}"/>
          </ac:spMkLst>
        </pc:spChg>
        <pc:spChg chg="mod">
          <ac:chgData name="Fleming, Lauryn" userId="1b135460-211f-4c53-8397-4d1cf1b82163" providerId="ADAL" clId="{46981A61-9238-4723-9878-3A381D6AEF2A}" dt="2023-09-12T15:21:39.228" v="236" actId="20577"/>
          <ac:spMkLst>
            <pc:docMk/>
            <pc:sldMk cId="3742203656" sldId="291"/>
            <ac:spMk id="7" creationId="{4D6FB0E7-E814-784F-8351-FC17095A3071}"/>
          </ac:spMkLst>
        </pc:spChg>
        <pc:spChg chg="del">
          <ac:chgData name="Fleming, Lauryn" userId="1b135460-211f-4c53-8397-4d1cf1b82163" providerId="ADAL" clId="{46981A61-9238-4723-9878-3A381D6AEF2A}" dt="2023-09-12T15:19:58.650" v="196" actId="478"/>
          <ac:spMkLst>
            <pc:docMk/>
            <pc:sldMk cId="3742203656" sldId="291"/>
            <ac:spMk id="16" creationId="{DC09F69B-B0E2-5DB9-168F-31EC4CAEC319}"/>
          </ac:spMkLst>
        </pc:spChg>
        <pc:picChg chg="mod">
          <ac:chgData name="Fleming, Lauryn" userId="1b135460-211f-4c53-8397-4d1cf1b82163" providerId="ADAL" clId="{46981A61-9238-4723-9878-3A381D6AEF2A}" dt="2023-09-12T15:21:47.456" v="241" actId="1076"/>
          <ac:picMkLst>
            <pc:docMk/>
            <pc:sldMk cId="3742203656" sldId="291"/>
            <ac:picMk id="4" creationId="{5ECDFE56-35AE-6353-E075-5222D16C71D4}"/>
          </ac:picMkLst>
        </pc:picChg>
        <pc:picChg chg="mod">
          <ac:chgData name="Fleming, Lauryn" userId="1b135460-211f-4c53-8397-4d1cf1b82163" providerId="ADAL" clId="{46981A61-9238-4723-9878-3A381D6AEF2A}" dt="2023-09-12T15:21:43.855" v="238" actId="1076"/>
          <ac:picMkLst>
            <pc:docMk/>
            <pc:sldMk cId="3742203656" sldId="291"/>
            <ac:picMk id="9" creationId="{16DE7DD2-3752-3EA6-3F33-C1C1ACAAE150}"/>
          </ac:picMkLst>
        </pc:picChg>
        <pc:picChg chg="add del mod">
          <ac:chgData name="Fleming, Lauryn" userId="1b135460-211f-4c53-8397-4d1cf1b82163" providerId="ADAL" clId="{46981A61-9238-4723-9878-3A381D6AEF2A}" dt="2023-09-12T15:21:34.864" v="229" actId="478"/>
          <ac:picMkLst>
            <pc:docMk/>
            <pc:sldMk cId="3742203656" sldId="291"/>
            <ac:picMk id="10" creationId="{9D478055-D304-C994-604C-9AB71E23F1EA}"/>
          </ac:picMkLst>
        </pc:picChg>
        <pc:picChg chg="add del mod">
          <ac:chgData name="Fleming, Lauryn" userId="1b135460-211f-4c53-8397-4d1cf1b82163" providerId="ADAL" clId="{46981A61-9238-4723-9878-3A381D6AEF2A}" dt="2023-09-12T15:21:11.880" v="226" actId="478"/>
          <ac:picMkLst>
            <pc:docMk/>
            <pc:sldMk cId="3742203656" sldId="291"/>
            <ac:picMk id="11" creationId="{B5FF1F45-3CEE-5D34-C7FD-2FE41C7AA8E0}"/>
          </ac:picMkLst>
        </pc:picChg>
      </pc:sldChg>
      <pc:sldChg chg="new del">
        <pc:chgData name="Fleming, Lauryn" userId="1b135460-211f-4c53-8397-4d1cf1b82163" providerId="ADAL" clId="{46981A61-9238-4723-9878-3A381D6AEF2A}" dt="2023-09-12T15:20:45.351" v="223" actId="680"/>
        <pc:sldMkLst>
          <pc:docMk/>
          <pc:sldMk cId="3470646033" sldId="298"/>
        </pc:sldMkLst>
      </pc:sldChg>
      <pc:sldChg chg="new del">
        <pc:chgData name="Fleming, Lauryn" userId="1b135460-211f-4c53-8397-4d1cf1b82163" providerId="ADAL" clId="{46981A61-9238-4723-9878-3A381D6AEF2A}" dt="2023-09-12T15:22:19.726" v="259" actId="47"/>
        <pc:sldMkLst>
          <pc:docMk/>
          <pc:sldMk cId="3527114412" sldId="298"/>
        </pc:sldMkLst>
      </pc:sldChg>
      <pc:sldChg chg="add del">
        <pc:chgData name="Fleming, Lauryn" userId="1b135460-211f-4c53-8397-4d1cf1b82163" providerId="ADAL" clId="{46981A61-9238-4723-9878-3A381D6AEF2A}" dt="2023-09-12T15:22:20.976" v="260" actId="47"/>
        <pc:sldMkLst>
          <pc:docMk/>
          <pc:sldMk cId="3275248657" sldId="299"/>
        </pc:sldMkLst>
      </pc:sldChg>
      <pc:sldChg chg="addSp delSp modSp add mod">
        <pc:chgData name="Fleming, Lauryn" userId="1b135460-211f-4c53-8397-4d1cf1b82163" providerId="ADAL" clId="{46981A61-9238-4723-9878-3A381D6AEF2A}" dt="2023-09-12T15:22:33.617" v="267" actId="1076"/>
        <pc:sldMkLst>
          <pc:docMk/>
          <pc:sldMk cId="2572669960" sldId="300"/>
        </pc:sldMkLst>
        <pc:spChg chg="mod">
          <ac:chgData name="Fleming, Lauryn" userId="1b135460-211f-4c53-8397-4d1cf1b82163" providerId="ADAL" clId="{46981A61-9238-4723-9878-3A381D6AEF2A}" dt="2023-09-12T15:22:28.325" v="265" actId="20577"/>
          <ac:spMkLst>
            <pc:docMk/>
            <pc:sldMk cId="2572669960" sldId="300"/>
            <ac:spMk id="2" creationId="{00000000-0000-0000-0000-000000000000}"/>
          </ac:spMkLst>
        </pc:spChg>
        <pc:picChg chg="del">
          <ac:chgData name="Fleming, Lauryn" userId="1b135460-211f-4c53-8397-4d1cf1b82163" providerId="ADAL" clId="{46981A61-9238-4723-9878-3A381D6AEF2A}" dt="2023-09-12T15:22:09.012" v="252" actId="478"/>
          <ac:picMkLst>
            <pc:docMk/>
            <pc:sldMk cId="2572669960" sldId="300"/>
            <ac:picMk id="4" creationId="{5ECDFE56-35AE-6353-E075-5222D16C71D4}"/>
          </ac:picMkLst>
        </pc:picChg>
        <pc:picChg chg="add mod">
          <ac:chgData name="Fleming, Lauryn" userId="1b135460-211f-4c53-8397-4d1cf1b82163" providerId="ADAL" clId="{46981A61-9238-4723-9878-3A381D6AEF2A}" dt="2023-09-12T15:22:33.617" v="267" actId="1076"/>
          <ac:picMkLst>
            <pc:docMk/>
            <pc:sldMk cId="2572669960" sldId="300"/>
            <ac:picMk id="6" creationId="{F16D04F9-DB17-8248-B6F4-1F42A2FECCD9}"/>
          </ac:picMkLst>
        </pc:picChg>
        <pc:picChg chg="del">
          <ac:chgData name="Fleming, Lauryn" userId="1b135460-211f-4c53-8397-4d1cf1b82163" providerId="ADAL" clId="{46981A61-9238-4723-9878-3A381D6AEF2A}" dt="2023-09-12T15:22:09.819" v="253" actId="478"/>
          <ac:picMkLst>
            <pc:docMk/>
            <pc:sldMk cId="2572669960" sldId="300"/>
            <ac:picMk id="9" creationId="{16DE7DD2-3752-3EA6-3F33-C1C1ACAAE150}"/>
          </ac:picMkLst>
        </pc:picChg>
        <pc:picChg chg="mod">
          <ac:chgData name="Fleming, Lauryn" userId="1b135460-211f-4c53-8397-4d1cf1b82163" providerId="ADAL" clId="{46981A61-9238-4723-9878-3A381D6AEF2A}" dt="2023-09-12T15:22:26.128" v="263" actId="1076"/>
          <ac:picMkLst>
            <pc:docMk/>
            <pc:sldMk cId="2572669960" sldId="300"/>
            <ac:picMk id="10" creationId="{9D478055-D304-C994-604C-9AB71E23F1EA}"/>
          </ac:picMkLst>
        </pc:picChg>
      </pc:sldChg>
    </pc:docChg>
  </pc:docChgLst>
  <pc:docChgLst>
    <pc:chgData name="Fleming, Lauryn" userId="1b135460-211f-4c53-8397-4d1cf1b82163" providerId="ADAL" clId="{D35A9EA6-5A0E-4A70-AB73-774A8722B958}"/>
    <pc:docChg chg="undo custSel addSld delSld modSld sldOrd">
      <pc:chgData name="Fleming, Lauryn" userId="1b135460-211f-4c53-8397-4d1cf1b82163" providerId="ADAL" clId="{D35A9EA6-5A0E-4A70-AB73-774A8722B958}" dt="2023-08-09T14:55:42.042" v="4270" actId="47"/>
      <pc:docMkLst>
        <pc:docMk/>
      </pc:docMkLst>
      <pc:sldChg chg="modSp mod">
        <pc:chgData name="Fleming, Lauryn" userId="1b135460-211f-4c53-8397-4d1cf1b82163" providerId="ADAL" clId="{D35A9EA6-5A0E-4A70-AB73-774A8722B958}" dt="2023-08-01T10:03:14.594" v="14" actId="20577"/>
        <pc:sldMkLst>
          <pc:docMk/>
          <pc:sldMk cId="3655141540" sldId="258"/>
        </pc:sldMkLst>
        <pc:spChg chg="mod">
          <ac:chgData name="Fleming, Lauryn" userId="1b135460-211f-4c53-8397-4d1cf1b82163" providerId="ADAL" clId="{D35A9EA6-5A0E-4A70-AB73-774A8722B958}" dt="2023-08-01T10:03:14.594" v="14" actId="20577"/>
          <ac:spMkLst>
            <pc:docMk/>
            <pc:sldMk cId="3655141540" sldId="258"/>
            <ac:spMk id="9" creationId="{B4E71656-0F64-2541-8664-A19EE6EE33B7}"/>
          </ac:spMkLst>
        </pc:spChg>
      </pc:sldChg>
      <pc:sldChg chg="modSp mod">
        <pc:chgData name="Fleming, Lauryn" userId="1b135460-211f-4c53-8397-4d1cf1b82163" providerId="ADAL" clId="{D35A9EA6-5A0E-4A70-AB73-774A8722B958}" dt="2023-08-09T14:54:39.748" v="4266" actId="1076"/>
        <pc:sldMkLst>
          <pc:docMk/>
          <pc:sldMk cId="1194114332" sldId="262"/>
        </pc:sldMkLst>
        <pc:spChg chg="mod">
          <ac:chgData name="Fleming, Lauryn" userId="1b135460-211f-4c53-8397-4d1cf1b82163" providerId="ADAL" clId="{D35A9EA6-5A0E-4A70-AB73-774A8722B958}" dt="2023-08-09T14:54:37.725" v="4265" actId="1076"/>
          <ac:spMkLst>
            <pc:docMk/>
            <pc:sldMk cId="1194114332" sldId="262"/>
            <ac:spMk id="4" creationId="{2AE91B64-B45B-4CC6-B72E-A6C63E3E6271}"/>
          </ac:spMkLst>
        </pc:spChg>
        <pc:spChg chg="mod">
          <ac:chgData name="Fleming, Lauryn" userId="1b135460-211f-4c53-8397-4d1cf1b82163" providerId="ADAL" clId="{D35A9EA6-5A0E-4A70-AB73-774A8722B958}" dt="2023-08-09T14:54:39.748" v="4266" actId="1076"/>
          <ac:spMkLst>
            <pc:docMk/>
            <pc:sldMk cId="1194114332" sldId="262"/>
            <ac:spMk id="15" creationId="{96D30920-F70F-4311-AC49-7EF5CA3CBC7B}"/>
          </ac:spMkLst>
        </pc:spChg>
      </pc:sldChg>
      <pc:sldChg chg="modSp mod">
        <pc:chgData name="Fleming, Lauryn" userId="1b135460-211f-4c53-8397-4d1cf1b82163" providerId="ADAL" clId="{D35A9EA6-5A0E-4A70-AB73-774A8722B958}" dt="2023-08-01T10:35:04.082" v="254" actId="1076"/>
        <pc:sldMkLst>
          <pc:docMk/>
          <pc:sldMk cId="3688949392" sldId="263"/>
        </pc:sldMkLst>
        <pc:spChg chg="mod">
          <ac:chgData name="Fleming, Lauryn" userId="1b135460-211f-4c53-8397-4d1cf1b82163" providerId="ADAL" clId="{D35A9EA6-5A0E-4A70-AB73-774A8722B958}" dt="2023-08-01T10:35:04.082" v="254" actId="1076"/>
          <ac:spMkLst>
            <pc:docMk/>
            <pc:sldMk cId="3688949392" sldId="263"/>
            <ac:spMk id="6" creationId="{B64EC2B8-2C13-4BCB-937A-D8D48296A7A1}"/>
          </ac:spMkLst>
        </pc:spChg>
      </pc:sldChg>
      <pc:sldChg chg="addSp modSp mod">
        <pc:chgData name="Fleming, Lauryn" userId="1b135460-211f-4c53-8397-4d1cf1b82163" providerId="ADAL" clId="{D35A9EA6-5A0E-4A70-AB73-774A8722B958}" dt="2023-08-02T09:51:41.654" v="3158" actId="962"/>
        <pc:sldMkLst>
          <pc:docMk/>
          <pc:sldMk cId="3722438129" sldId="264"/>
        </pc:sldMkLst>
        <pc:graphicFrameChg chg="mod">
          <ac:chgData name="Fleming, Lauryn" userId="1b135460-211f-4c53-8397-4d1cf1b82163" providerId="ADAL" clId="{D35A9EA6-5A0E-4A70-AB73-774A8722B958}" dt="2023-08-02T09:48:34.786" v="3152" actId="20577"/>
          <ac:graphicFrameMkLst>
            <pc:docMk/>
            <pc:sldMk cId="3722438129" sldId="264"/>
            <ac:graphicFrameMk id="7" creationId="{2819848B-1AE1-4DDD-A1B9-45E44B46F358}"/>
          </ac:graphicFrameMkLst>
        </pc:graphicFrameChg>
        <pc:picChg chg="add mod">
          <ac:chgData name="Fleming, Lauryn" userId="1b135460-211f-4c53-8397-4d1cf1b82163" providerId="ADAL" clId="{D35A9EA6-5A0E-4A70-AB73-774A8722B958}" dt="2023-08-02T09:51:41.654" v="3158" actId="962"/>
          <ac:picMkLst>
            <pc:docMk/>
            <pc:sldMk cId="3722438129" sldId="264"/>
            <ac:picMk id="3" creationId="{A425E04B-E169-B7C1-7E97-38470F85890C}"/>
          </ac:picMkLst>
        </pc:picChg>
      </pc:sldChg>
      <pc:sldChg chg="addSp modSp mod">
        <pc:chgData name="Fleming, Lauryn" userId="1b135460-211f-4c53-8397-4d1cf1b82163" providerId="ADAL" clId="{D35A9EA6-5A0E-4A70-AB73-774A8722B958}" dt="2023-08-02T09:52:48.799" v="3253" actId="1076"/>
        <pc:sldMkLst>
          <pc:docMk/>
          <pc:sldMk cId="2244553121" sldId="266"/>
        </pc:sldMkLst>
        <pc:spChg chg="mod">
          <ac:chgData name="Fleming, Lauryn" userId="1b135460-211f-4c53-8397-4d1cf1b82163" providerId="ADAL" clId="{D35A9EA6-5A0E-4A70-AB73-774A8722B958}" dt="2023-08-02T09:52:33.640" v="3248" actId="20577"/>
          <ac:spMkLst>
            <pc:docMk/>
            <pc:sldMk cId="2244553121" sldId="266"/>
            <ac:spMk id="3" creationId="{00000000-0000-0000-0000-000000000000}"/>
          </ac:spMkLst>
        </pc:spChg>
        <pc:picChg chg="add mod">
          <ac:chgData name="Fleming, Lauryn" userId="1b135460-211f-4c53-8397-4d1cf1b82163" providerId="ADAL" clId="{D35A9EA6-5A0E-4A70-AB73-774A8722B958}" dt="2023-08-02T09:52:48.799" v="3253" actId="1076"/>
          <ac:picMkLst>
            <pc:docMk/>
            <pc:sldMk cId="2244553121" sldId="266"/>
            <ac:picMk id="5" creationId="{F6B01F10-CBB0-908D-916E-82D13DC2DCDF}"/>
          </ac:picMkLst>
        </pc:picChg>
      </pc:sldChg>
      <pc:sldChg chg="modSp mod ord">
        <pc:chgData name="Fleming, Lauryn" userId="1b135460-211f-4c53-8397-4d1cf1b82163" providerId="ADAL" clId="{D35A9EA6-5A0E-4A70-AB73-774A8722B958}" dt="2023-08-09T13:51:11.674" v="4158" actId="2711"/>
        <pc:sldMkLst>
          <pc:docMk/>
          <pc:sldMk cId="1998665492" sldId="275"/>
        </pc:sldMkLst>
        <pc:spChg chg="mod">
          <ac:chgData name="Fleming, Lauryn" userId="1b135460-211f-4c53-8397-4d1cf1b82163" providerId="ADAL" clId="{D35A9EA6-5A0E-4A70-AB73-774A8722B958}" dt="2023-08-09T13:51:11.674" v="4158" actId="2711"/>
          <ac:spMkLst>
            <pc:docMk/>
            <pc:sldMk cId="1998665492" sldId="275"/>
            <ac:spMk id="4" creationId="{A8D21CAD-4DC6-4A90-91F6-391462E5BD3C}"/>
          </ac:spMkLst>
        </pc:spChg>
        <pc:spChg chg="mod">
          <ac:chgData name="Fleming, Lauryn" userId="1b135460-211f-4c53-8397-4d1cf1b82163" providerId="ADAL" clId="{D35A9EA6-5A0E-4A70-AB73-774A8722B958}" dt="2023-08-09T10:48:36.458" v="4034" actId="20577"/>
          <ac:spMkLst>
            <pc:docMk/>
            <pc:sldMk cId="1998665492" sldId="275"/>
            <ac:spMk id="32" creationId="{4D6FB0E7-E814-784F-8351-FC17095A3071}"/>
          </ac:spMkLst>
        </pc:spChg>
      </pc:sldChg>
      <pc:sldChg chg="modSp mod">
        <pc:chgData name="Fleming, Lauryn" userId="1b135460-211f-4c53-8397-4d1cf1b82163" providerId="ADAL" clId="{D35A9EA6-5A0E-4A70-AB73-774A8722B958}" dt="2023-08-09T09:53:10.725" v="3657" actId="20577"/>
        <pc:sldMkLst>
          <pc:docMk/>
          <pc:sldMk cId="3144502255" sldId="276"/>
        </pc:sldMkLst>
        <pc:spChg chg="mod">
          <ac:chgData name="Fleming, Lauryn" userId="1b135460-211f-4c53-8397-4d1cf1b82163" providerId="ADAL" clId="{D35A9EA6-5A0E-4A70-AB73-774A8722B958}" dt="2023-08-09T09:53:10.725" v="3657" actId="20577"/>
          <ac:spMkLst>
            <pc:docMk/>
            <pc:sldMk cId="3144502255" sldId="276"/>
            <ac:spMk id="12" creationId="{00000000-0000-0000-0000-000000000000}"/>
          </ac:spMkLst>
        </pc:spChg>
        <pc:spChg chg="mod">
          <ac:chgData name="Fleming, Lauryn" userId="1b135460-211f-4c53-8397-4d1cf1b82163" providerId="ADAL" clId="{D35A9EA6-5A0E-4A70-AB73-774A8722B958}" dt="2023-08-01T11:31:16.293" v="3147" actId="404"/>
          <ac:spMkLst>
            <pc:docMk/>
            <pc:sldMk cId="3144502255" sldId="276"/>
            <ac:spMk id="33" creationId="{716B6FE5-CD18-6749-BF2B-8263138ED6A1}"/>
          </ac:spMkLst>
        </pc:spChg>
        <pc:picChg chg="mod">
          <ac:chgData name="Fleming, Lauryn" userId="1b135460-211f-4c53-8397-4d1cf1b82163" providerId="ADAL" clId="{D35A9EA6-5A0E-4A70-AB73-774A8722B958}" dt="2023-08-01T11:31:22.274" v="3148" actId="1076"/>
          <ac:picMkLst>
            <pc:docMk/>
            <pc:sldMk cId="3144502255" sldId="276"/>
            <ac:picMk id="38" creationId="{356D379A-52C6-2544-A708-D1A68CC4010F}"/>
          </ac:picMkLst>
        </pc:picChg>
      </pc:sldChg>
      <pc:sldChg chg="modSp">
        <pc:chgData name="Fleming, Lauryn" userId="1b135460-211f-4c53-8397-4d1cf1b82163" providerId="ADAL" clId="{D35A9EA6-5A0E-4A70-AB73-774A8722B958}" dt="2023-08-09T10:40:25.350" v="4017" actId="2711"/>
        <pc:sldMkLst>
          <pc:docMk/>
          <pc:sldMk cId="262009754" sldId="277"/>
        </pc:sldMkLst>
        <pc:graphicFrameChg chg="mod">
          <ac:chgData name="Fleming, Lauryn" userId="1b135460-211f-4c53-8397-4d1cf1b82163" providerId="ADAL" clId="{D35A9EA6-5A0E-4A70-AB73-774A8722B958}" dt="2023-08-09T10:40:25.350" v="4017" actId="2711"/>
          <ac:graphicFrameMkLst>
            <pc:docMk/>
            <pc:sldMk cId="262009754" sldId="277"/>
            <ac:graphicFrameMk id="3" creationId="{5ECADA22-5E70-4DCD-8A5B-42916E60E2AB}"/>
          </ac:graphicFrameMkLst>
        </pc:graphicFrameChg>
      </pc:sldChg>
      <pc:sldChg chg="addSp modSp mod">
        <pc:chgData name="Fleming, Lauryn" userId="1b135460-211f-4c53-8397-4d1cf1b82163" providerId="ADAL" clId="{D35A9EA6-5A0E-4A70-AB73-774A8722B958}" dt="2023-08-09T14:55:38.252" v="4269" actId="1076"/>
        <pc:sldMkLst>
          <pc:docMk/>
          <pc:sldMk cId="2031211791" sldId="278"/>
        </pc:sldMkLst>
        <pc:spChg chg="mod">
          <ac:chgData name="Fleming, Lauryn" userId="1b135460-211f-4c53-8397-4d1cf1b82163" providerId="ADAL" clId="{D35A9EA6-5A0E-4A70-AB73-774A8722B958}" dt="2023-08-08T09:29:36.573" v="3581" actId="1076"/>
          <ac:spMkLst>
            <pc:docMk/>
            <pc:sldMk cId="2031211791" sldId="278"/>
            <ac:spMk id="2" creationId="{00000000-0000-0000-0000-000000000000}"/>
          </ac:spMkLst>
        </pc:spChg>
        <pc:spChg chg="add mod">
          <ac:chgData name="Fleming, Lauryn" userId="1b135460-211f-4c53-8397-4d1cf1b82163" providerId="ADAL" clId="{D35A9EA6-5A0E-4A70-AB73-774A8722B958}" dt="2023-08-08T09:27:57.671" v="3421" actId="1076"/>
          <ac:spMkLst>
            <pc:docMk/>
            <pc:sldMk cId="2031211791" sldId="278"/>
            <ac:spMk id="9" creationId="{3A5AFBB5-4CF8-1BC5-6232-C418ADE58B08}"/>
          </ac:spMkLst>
        </pc:spChg>
        <pc:spChg chg="add mod">
          <ac:chgData name="Fleming, Lauryn" userId="1b135460-211f-4c53-8397-4d1cf1b82163" providerId="ADAL" clId="{D35A9EA6-5A0E-4A70-AB73-774A8722B958}" dt="2023-08-08T09:28:06.304" v="3423" actId="1076"/>
          <ac:spMkLst>
            <pc:docMk/>
            <pc:sldMk cId="2031211791" sldId="278"/>
            <ac:spMk id="12" creationId="{D8FF3ADD-0905-ED10-5EF7-8655A4D7E087}"/>
          </ac:spMkLst>
        </pc:spChg>
        <pc:spChg chg="add mod">
          <ac:chgData name="Fleming, Lauryn" userId="1b135460-211f-4c53-8397-4d1cf1b82163" providerId="ADAL" clId="{D35A9EA6-5A0E-4A70-AB73-774A8722B958}" dt="2023-08-08T09:28:12.863" v="3425" actId="1076"/>
          <ac:spMkLst>
            <pc:docMk/>
            <pc:sldMk cId="2031211791" sldId="278"/>
            <ac:spMk id="13" creationId="{F73EF546-5AB3-7F22-620E-4249F3507066}"/>
          </ac:spMkLst>
        </pc:spChg>
        <pc:spChg chg="add mod">
          <ac:chgData name="Fleming, Lauryn" userId="1b135460-211f-4c53-8397-4d1cf1b82163" providerId="ADAL" clId="{D35A9EA6-5A0E-4A70-AB73-774A8722B958}" dt="2023-08-09T14:55:38.252" v="4269" actId="1076"/>
          <ac:spMkLst>
            <pc:docMk/>
            <pc:sldMk cId="2031211791" sldId="278"/>
            <ac:spMk id="14" creationId="{0404BE59-FD59-38AE-EB73-1037E3A58B7A}"/>
          </ac:spMkLst>
        </pc:spChg>
        <pc:picChg chg="add mod modCrop">
          <ac:chgData name="Fleming, Lauryn" userId="1b135460-211f-4c53-8397-4d1cf1b82163" providerId="ADAL" clId="{D35A9EA6-5A0E-4A70-AB73-774A8722B958}" dt="2023-08-08T09:28:02.656" v="3422" actId="1076"/>
          <ac:picMkLst>
            <pc:docMk/>
            <pc:sldMk cId="2031211791" sldId="278"/>
            <ac:picMk id="6" creationId="{E7A507C0-2908-B1C1-5A5C-DAD99DB3B1F3}"/>
          </ac:picMkLst>
        </pc:picChg>
        <pc:picChg chg="add mod">
          <ac:chgData name="Fleming, Lauryn" userId="1b135460-211f-4c53-8397-4d1cf1b82163" providerId="ADAL" clId="{D35A9EA6-5A0E-4A70-AB73-774A8722B958}" dt="2023-08-08T09:28:22.800" v="3427" actId="1076"/>
          <ac:picMkLst>
            <pc:docMk/>
            <pc:sldMk cId="2031211791" sldId="278"/>
            <ac:picMk id="11" creationId="{250D6DE1-23BF-ED34-4697-A53C5898F6A4}"/>
          </ac:picMkLst>
        </pc:picChg>
        <pc:picChg chg="add mod">
          <ac:chgData name="Fleming, Lauryn" userId="1b135460-211f-4c53-8397-4d1cf1b82163" providerId="ADAL" clId="{D35A9EA6-5A0E-4A70-AB73-774A8722B958}" dt="2023-08-08T09:28:18.727" v="3426" actId="1076"/>
          <ac:picMkLst>
            <pc:docMk/>
            <pc:sldMk cId="2031211791" sldId="278"/>
            <ac:picMk id="1026" creationId="{674FC40E-B276-F0C7-BE42-532D729E3973}"/>
          </ac:picMkLst>
        </pc:picChg>
      </pc:sldChg>
      <pc:sldChg chg="modSp mod">
        <pc:chgData name="Fleming, Lauryn" userId="1b135460-211f-4c53-8397-4d1cf1b82163" providerId="ADAL" clId="{D35A9EA6-5A0E-4A70-AB73-774A8722B958}" dt="2023-08-01T10:30:12.681" v="144" actId="27636"/>
        <pc:sldMkLst>
          <pc:docMk/>
          <pc:sldMk cId="464090997" sldId="281"/>
        </pc:sldMkLst>
        <pc:spChg chg="mod">
          <ac:chgData name="Fleming, Lauryn" userId="1b135460-211f-4c53-8397-4d1cf1b82163" providerId="ADAL" clId="{D35A9EA6-5A0E-4A70-AB73-774A8722B958}" dt="2023-08-01T10:30:12.681" v="144" actId="27636"/>
          <ac:spMkLst>
            <pc:docMk/>
            <pc:sldMk cId="464090997" sldId="281"/>
            <ac:spMk id="3" creationId="{80847743-BAC5-4435-9505-61059EA2E6BC}"/>
          </ac:spMkLst>
        </pc:spChg>
      </pc:sldChg>
      <pc:sldChg chg="modSp mod">
        <pc:chgData name="Fleming, Lauryn" userId="1b135460-211f-4c53-8397-4d1cf1b82163" providerId="ADAL" clId="{D35A9EA6-5A0E-4A70-AB73-774A8722B958}" dt="2023-08-01T11:29:23.553" v="3047" actId="20577"/>
        <pc:sldMkLst>
          <pc:docMk/>
          <pc:sldMk cId="447540638" sldId="290"/>
        </pc:sldMkLst>
        <pc:spChg chg="mod">
          <ac:chgData name="Fleming, Lauryn" userId="1b135460-211f-4c53-8397-4d1cf1b82163" providerId="ADAL" clId="{D35A9EA6-5A0E-4A70-AB73-774A8722B958}" dt="2023-08-01T11:29:23.553" v="3047" actId="20577"/>
          <ac:spMkLst>
            <pc:docMk/>
            <pc:sldMk cId="447540638" sldId="290"/>
            <ac:spMk id="2" creationId="{00000000-0000-0000-0000-000000000000}"/>
          </ac:spMkLst>
        </pc:spChg>
      </pc:sldChg>
      <pc:sldChg chg="addSp delSp modSp mod">
        <pc:chgData name="Fleming, Lauryn" userId="1b135460-211f-4c53-8397-4d1cf1b82163" providerId="ADAL" clId="{D35A9EA6-5A0E-4A70-AB73-774A8722B958}" dt="2023-08-09T14:18:31.162" v="4260" actId="14100"/>
        <pc:sldMkLst>
          <pc:docMk/>
          <pc:sldMk cId="3742203656" sldId="291"/>
        </pc:sldMkLst>
        <pc:spChg chg="add del mod">
          <ac:chgData name="Fleming, Lauryn" userId="1b135460-211f-4c53-8397-4d1cf1b82163" providerId="ADAL" clId="{D35A9EA6-5A0E-4A70-AB73-774A8722B958}" dt="2023-08-09T14:18:01.149" v="4257" actId="313"/>
          <ac:spMkLst>
            <pc:docMk/>
            <pc:sldMk cId="3742203656" sldId="291"/>
            <ac:spMk id="2" creationId="{00000000-0000-0000-0000-000000000000}"/>
          </ac:spMkLst>
        </pc:spChg>
        <pc:spChg chg="add del mod">
          <ac:chgData name="Fleming, Lauryn" userId="1b135460-211f-4c53-8397-4d1cf1b82163" providerId="ADAL" clId="{D35A9EA6-5A0E-4A70-AB73-774A8722B958}" dt="2023-08-09T10:23:55.114" v="3663"/>
          <ac:spMkLst>
            <pc:docMk/>
            <pc:sldMk cId="3742203656" sldId="291"/>
            <ac:spMk id="4" creationId="{0DACFFA8-EE9E-4320-9837-6F03E644526B}"/>
          </ac:spMkLst>
        </pc:spChg>
        <pc:spChg chg="add del mod">
          <ac:chgData name="Fleming, Lauryn" userId="1b135460-211f-4c53-8397-4d1cf1b82163" providerId="ADAL" clId="{D35A9EA6-5A0E-4A70-AB73-774A8722B958}" dt="2023-08-09T10:24:03.563" v="3667"/>
          <ac:spMkLst>
            <pc:docMk/>
            <pc:sldMk cId="3742203656" sldId="291"/>
            <ac:spMk id="6" creationId="{71BC27E0-C3A3-ABD0-4B58-3428382342DA}"/>
          </ac:spMkLst>
        </pc:spChg>
        <pc:spChg chg="add del mod">
          <ac:chgData name="Fleming, Lauryn" userId="1b135460-211f-4c53-8397-4d1cf1b82163" providerId="ADAL" clId="{D35A9EA6-5A0E-4A70-AB73-774A8722B958}" dt="2023-08-09T10:30:32.093" v="3731" actId="1076"/>
          <ac:spMkLst>
            <pc:docMk/>
            <pc:sldMk cId="3742203656" sldId="291"/>
            <ac:spMk id="8" creationId="{A367ECF1-95F9-124C-9A68-0D93950AA399}"/>
          </ac:spMkLst>
        </pc:spChg>
        <pc:spChg chg="del mod">
          <ac:chgData name="Fleming, Lauryn" userId="1b135460-211f-4c53-8397-4d1cf1b82163" providerId="ADAL" clId="{D35A9EA6-5A0E-4A70-AB73-774A8722B958}" dt="2023-08-09T10:23:46.003" v="3659" actId="478"/>
          <ac:spMkLst>
            <pc:docMk/>
            <pc:sldMk cId="3742203656" sldId="291"/>
            <ac:spMk id="9" creationId="{97C13BA3-B861-440C-9050-1F7C7B30FA75}"/>
          </ac:spMkLst>
        </pc:spChg>
        <pc:spChg chg="add del mod">
          <ac:chgData name="Fleming, Lauryn" userId="1b135460-211f-4c53-8397-4d1cf1b82163" providerId="ADAL" clId="{D35A9EA6-5A0E-4A70-AB73-774A8722B958}" dt="2023-08-09T10:24:50.753" v="3709"/>
          <ac:spMkLst>
            <pc:docMk/>
            <pc:sldMk cId="3742203656" sldId="291"/>
            <ac:spMk id="10" creationId="{A6528A22-D10D-FB92-92D5-DDDE070299B1}"/>
          </ac:spMkLst>
        </pc:spChg>
        <pc:spChg chg="add del">
          <ac:chgData name="Fleming, Lauryn" userId="1b135460-211f-4c53-8397-4d1cf1b82163" providerId="ADAL" clId="{D35A9EA6-5A0E-4A70-AB73-774A8722B958}" dt="2023-08-09T10:27:21.529" v="3711"/>
          <ac:spMkLst>
            <pc:docMk/>
            <pc:sldMk cId="3742203656" sldId="291"/>
            <ac:spMk id="12" creationId="{30FB2006-65D7-E063-ABEF-EA81188D4211}"/>
          </ac:spMkLst>
        </pc:spChg>
        <pc:spChg chg="add del mod">
          <ac:chgData name="Fleming, Lauryn" userId="1b135460-211f-4c53-8397-4d1cf1b82163" providerId="ADAL" clId="{D35A9EA6-5A0E-4A70-AB73-774A8722B958}" dt="2023-08-09T10:27:30.140" v="3715" actId="767"/>
          <ac:spMkLst>
            <pc:docMk/>
            <pc:sldMk cId="3742203656" sldId="291"/>
            <ac:spMk id="13" creationId="{04DA100C-5B9D-9532-57B7-3C4A472DAF65}"/>
          </ac:spMkLst>
        </pc:spChg>
        <pc:spChg chg="add del">
          <ac:chgData name="Fleming, Lauryn" userId="1b135460-211f-4c53-8397-4d1cf1b82163" providerId="ADAL" clId="{D35A9EA6-5A0E-4A70-AB73-774A8722B958}" dt="2023-08-09T10:27:29.727" v="3714"/>
          <ac:spMkLst>
            <pc:docMk/>
            <pc:sldMk cId="3742203656" sldId="291"/>
            <ac:spMk id="14" creationId="{7DF56495-7E06-192A-6FE4-2BC04CD90B18}"/>
          </ac:spMkLst>
        </pc:spChg>
        <pc:spChg chg="add del mod">
          <ac:chgData name="Fleming, Lauryn" userId="1b135460-211f-4c53-8397-4d1cf1b82163" providerId="ADAL" clId="{D35A9EA6-5A0E-4A70-AB73-774A8722B958}" dt="2023-08-09T10:28:04.029" v="3723"/>
          <ac:spMkLst>
            <pc:docMk/>
            <pc:sldMk cId="3742203656" sldId="291"/>
            <ac:spMk id="15" creationId="{A8AA0F46-1650-02F6-E938-B460DFD7872F}"/>
          </ac:spMkLst>
        </pc:spChg>
        <pc:spChg chg="del">
          <ac:chgData name="Fleming, Lauryn" userId="1b135460-211f-4c53-8397-4d1cf1b82163" providerId="ADAL" clId="{D35A9EA6-5A0E-4A70-AB73-774A8722B958}" dt="2023-08-08T09:01:11.178" v="3259" actId="478"/>
          <ac:spMkLst>
            <pc:docMk/>
            <pc:sldMk cId="3742203656" sldId="291"/>
            <ac:spMk id="15" creationId="{CCA0325A-987E-47D9-9B16-C901A7F305BF}"/>
          </ac:spMkLst>
        </pc:spChg>
        <pc:spChg chg="add mod">
          <ac:chgData name="Fleming, Lauryn" userId="1b135460-211f-4c53-8397-4d1cf1b82163" providerId="ADAL" clId="{D35A9EA6-5A0E-4A70-AB73-774A8722B958}" dt="2023-08-09T14:16:53.799" v="4175" actId="1076"/>
          <ac:spMkLst>
            <pc:docMk/>
            <pc:sldMk cId="3742203656" sldId="291"/>
            <ac:spMk id="16" creationId="{DC09F69B-B0E2-5DB9-168F-31EC4CAEC319}"/>
          </ac:spMkLst>
        </pc:spChg>
        <pc:graphicFrameChg chg="add del">
          <ac:chgData name="Fleming, Lauryn" userId="1b135460-211f-4c53-8397-4d1cf1b82163" providerId="ADAL" clId="{D35A9EA6-5A0E-4A70-AB73-774A8722B958}" dt="2023-08-09T13:30:08.773" v="4111" actId="26606"/>
          <ac:graphicFrameMkLst>
            <pc:docMk/>
            <pc:sldMk cId="3742203656" sldId="291"/>
            <ac:graphicFrameMk id="18" creationId="{2A6B25A4-F0C5-2467-F364-6EE77CDD9071}"/>
          </ac:graphicFrameMkLst>
        </pc:graphicFrameChg>
        <pc:graphicFrameChg chg="add del">
          <ac:chgData name="Fleming, Lauryn" userId="1b135460-211f-4c53-8397-4d1cf1b82163" providerId="ADAL" clId="{D35A9EA6-5A0E-4A70-AB73-774A8722B958}" dt="2023-08-09T13:30:21.787" v="4113" actId="26606"/>
          <ac:graphicFrameMkLst>
            <pc:docMk/>
            <pc:sldMk cId="3742203656" sldId="291"/>
            <ac:graphicFrameMk id="19" creationId="{543FBB9E-CB05-2E61-F7BA-5D73D7263486}"/>
          </ac:graphicFrameMkLst>
        </pc:graphicFrameChg>
        <pc:picChg chg="add mod">
          <ac:chgData name="Fleming, Lauryn" userId="1b135460-211f-4c53-8397-4d1cf1b82163" providerId="ADAL" clId="{D35A9EA6-5A0E-4A70-AB73-774A8722B958}" dt="2023-08-09T14:17:37.972" v="4191" actId="1076"/>
          <ac:picMkLst>
            <pc:docMk/>
            <pc:sldMk cId="3742203656" sldId="291"/>
            <ac:picMk id="4" creationId="{5ECDFE56-35AE-6353-E075-5222D16C71D4}"/>
          </ac:picMkLst>
        </pc:picChg>
        <pc:picChg chg="del">
          <ac:chgData name="Fleming, Lauryn" userId="1b135460-211f-4c53-8397-4d1cf1b82163" providerId="ADAL" clId="{D35A9EA6-5A0E-4A70-AB73-774A8722B958}" dt="2023-08-01T11:30:08.565" v="3088" actId="478"/>
          <ac:picMkLst>
            <pc:docMk/>
            <pc:sldMk cId="3742203656" sldId="291"/>
            <ac:picMk id="6" creationId="{1ACF1C7A-4485-4391-8BE0-D67E6B94FC68}"/>
          </ac:picMkLst>
        </pc:picChg>
        <pc:picChg chg="add mod">
          <ac:chgData name="Fleming, Lauryn" userId="1b135460-211f-4c53-8397-4d1cf1b82163" providerId="ADAL" clId="{D35A9EA6-5A0E-4A70-AB73-774A8722B958}" dt="2023-08-09T14:18:31.162" v="4260" actId="14100"/>
          <ac:picMkLst>
            <pc:docMk/>
            <pc:sldMk cId="3742203656" sldId="291"/>
            <ac:picMk id="9" creationId="{16DE7DD2-3752-3EA6-3F33-C1C1ACAAE150}"/>
          </ac:picMkLst>
        </pc:picChg>
        <pc:picChg chg="del">
          <ac:chgData name="Fleming, Lauryn" userId="1b135460-211f-4c53-8397-4d1cf1b82163" providerId="ADAL" clId="{D35A9EA6-5A0E-4A70-AB73-774A8722B958}" dt="2023-08-01T11:30:09.165" v="3089" actId="478"/>
          <ac:picMkLst>
            <pc:docMk/>
            <pc:sldMk cId="3742203656" sldId="291"/>
            <ac:picMk id="12" creationId="{8B46FDD5-8CE7-41A2-8B60-C5035C2C64E3}"/>
          </ac:picMkLst>
        </pc:picChg>
        <pc:cxnChg chg="del mod">
          <ac:chgData name="Fleming, Lauryn" userId="1b135460-211f-4c53-8397-4d1cf1b82163" providerId="ADAL" clId="{D35A9EA6-5A0E-4A70-AB73-774A8722B958}" dt="2023-08-09T10:23:44.663" v="3658" actId="478"/>
          <ac:cxnSpMkLst>
            <pc:docMk/>
            <pc:sldMk cId="3742203656" sldId="291"/>
            <ac:cxnSpMk id="11" creationId="{64C7CBD9-20B9-4AF1-851D-38E3ED90A8DE}"/>
          </ac:cxnSpMkLst>
        </pc:cxnChg>
        <pc:cxnChg chg="del">
          <ac:chgData name="Fleming, Lauryn" userId="1b135460-211f-4c53-8397-4d1cf1b82163" providerId="ADAL" clId="{D35A9EA6-5A0E-4A70-AB73-774A8722B958}" dt="2023-08-08T09:01:05.931" v="3256" actId="478"/>
          <ac:cxnSpMkLst>
            <pc:docMk/>
            <pc:sldMk cId="3742203656" sldId="291"/>
            <ac:cxnSpMk id="14" creationId="{DCF5F5D9-59EA-4903-B862-4A072B1A962B}"/>
          </ac:cxnSpMkLst>
        </pc:cxnChg>
      </pc:sldChg>
      <pc:sldChg chg="addSp delSp modSp add del mod">
        <pc:chgData name="Fleming, Lauryn" userId="1b135460-211f-4c53-8397-4d1cf1b82163" providerId="ADAL" clId="{D35A9EA6-5A0E-4A70-AB73-774A8722B958}" dt="2023-08-09T10:41:50.030" v="4028" actId="47"/>
        <pc:sldMkLst>
          <pc:docMk/>
          <pc:sldMk cId="3110456004" sldId="292"/>
        </pc:sldMkLst>
        <pc:spChg chg="add mod">
          <ac:chgData name="Fleming, Lauryn" userId="1b135460-211f-4c53-8397-4d1cf1b82163" providerId="ADAL" clId="{D35A9EA6-5A0E-4A70-AB73-774A8722B958}" dt="2023-08-09T10:41:35.946" v="4019" actId="20577"/>
          <ac:spMkLst>
            <pc:docMk/>
            <pc:sldMk cId="3110456004" sldId="292"/>
            <ac:spMk id="3" creationId="{7B654A65-AC5C-717B-1563-19C6DF495DF8}"/>
          </ac:spMkLst>
        </pc:spChg>
        <pc:spChg chg="del">
          <ac:chgData name="Fleming, Lauryn" userId="1b135460-211f-4c53-8397-4d1cf1b82163" providerId="ADAL" clId="{D35A9EA6-5A0E-4A70-AB73-774A8722B958}" dt="2023-08-01T10:35:55.547" v="310" actId="478"/>
          <ac:spMkLst>
            <pc:docMk/>
            <pc:sldMk cId="3110456004" sldId="292"/>
            <ac:spMk id="4" creationId="{A8D21CAD-4DC6-4A90-91F6-391462E5BD3C}"/>
          </ac:spMkLst>
        </pc:spChg>
        <pc:spChg chg="mod">
          <ac:chgData name="Fleming, Lauryn" userId="1b135460-211f-4c53-8397-4d1cf1b82163" providerId="ADAL" clId="{D35A9EA6-5A0E-4A70-AB73-774A8722B958}" dt="2023-08-01T10:40:04.610" v="347" actId="20577"/>
          <ac:spMkLst>
            <pc:docMk/>
            <pc:sldMk cId="3110456004" sldId="292"/>
            <ac:spMk id="32" creationId="{4D6FB0E7-E814-784F-8351-FC17095A3071}"/>
          </ac:spMkLst>
        </pc:spChg>
      </pc:sldChg>
      <pc:sldChg chg="addSp delSp modSp add mod ord">
        <pc:chgData name="Fleming, Lauryn" userId="1b135460-211f-4c53-8397-4d1cf1b82163" providerId="ADAL" clId="{D35A9EA6-5A0E-4A70-AB73-774A8722B958}" dt="2023-08-09T14:07:29.663" v="4168" actId="14100"/>
        <pc:sldMkLst>
          <pc:docMk/>
          <pc:sldMk cId="776162756" sldId="293"/>
        </pc:sldMkLst>
        <pc:spChg chg="del">
          <ac:chgData name="Fleming, Lauryn" userId="1b135460-211f-4c53-8397-4d1cf1b82163" providerId="ADAL" clId="{D35A9EA6-5A0E-4A70-AB73-774A8722B958}" dt="2023-08-01T10:51:47.428" v="1464" actId="478"/>
          <ac:spMkLst>
            <pc:docMk/>
            <pc:sldMk cId="776162756" sldId="293"/>
            <ac:spMk id="3" creationId="{7B654A65-AC5C-717B-1563-19C6DF495DF8}"/>
          </ac:spMkLst>
        </pc:spChg>
        <pc:spChg chg="add del mod">
          <ac:chgData name="Fleming, Lauryn" userId="1b135460-211f-4c53-8397-4d1cf1b82163" providerId="ADAL" clId="{D35A9EA6-5A0E-4A70-AB73-774A8722B958}" dt="2023-08-09T14:07:17.333" v="4162" actId="478"/>
          <ac:spMkLst>
            <pc:docMk/>
            <pc:sldMk cId="776162756" sldId="293"/>
            <ac:spMk id="3" creationId="{DFB72DBE-2539-C353-6DD5-F43F68FEAA4A}"/>
          </ac:spMkLst>
        </pc:spChg>
        <pc:spChg chg="add del mod">
          <ac:chgData name="Fleming, Lauryn" userId="1b135460-211f-4c53-8397-4d1cf1b82163" providerId="ADAL" clId="{D35A9EA6-5A0E-4A70-AB73-774A8722B958}" dt="2023-08-01T10:51:52.860" v="1465"/>
          <ac:spMkLst>
            <pc:docMk/>
            <pc:sldMk cId="776162756" sldId="293"/>
            <ac:spMk id="4" creationId="{D6920B15-9D0F-15B9-2CFC-38E13B6476CA}"/>
          </ac:spMkLst>
        </pc:spChg>
        <pc:spChg chg="add del mod">
          <ac:chgData name="Fleming, Lauryn" userId="1b135460-211f-4c53-8397-4d1cf1b82163" providerId="ADAL" clId="{D35A9EA6-5A0E-4A70-AB73-774A8722B958}" dt="2023-08-01T10:52:15.757" v="1470" actId="931"/>
          <ac:spMkLst>
            <pc:docMk/>
            <pc:sldMk cId="776162756" sldId="293"/>
            <ac:spMk id="7" creationId="{8660D657-62F5-2715-5CBF-C037B34956A6}"/>
          </ac:spMkLst>
        </pc:spChg>
        <pc:spChg chg="del">
          <ac:chgData name="Fleming, Lauryn" userId="1b135460-211f-4c53-8397-4d1cf1b82163" providerId="ADAL" clId="{D35A9EA6-5A0E-4A70-AB73-774A8722B958}" dt="2023-08-01T10:52:27.822" v="1477" actId="478"/>
          <ac:spMkLst>
            <pc:docMk/>
            <pc:sldMk cId="776162756" sldId="293"/>
            <ac:spMk id="8" creationId="{5BE7C9DE-8D68-564F-8F08-B1FEE7D289AF}"/>
          </ac:spMkLst>
        </pc:spChg>
        <pc:spChg chg="mod">
          <ac:chgData name="Fleming, Lauryn" userId="1b135460-211f-4c53-8397-4d1cf1b82163" providerId="ADAL" clId="{D35A9EA6-5A0E-4A70-AB73-774A8722B958}" dt="2023-08-01T10:52:57.563" v="1509" actId="20577"/>
          <ac:spMkLst>
            <pc:docMk/>
            <pc:sldMk cId="776162756" sldId="293"/>
            <ac:spMk id="32" creationId="{4D6FB0E7-E814-784F-8351-FC17095A3071}"/>
          </ac:spMkLst>
        </pc:spChg>
        <pc:picChg chg="add mod">
          <ac:chgData name="Fleming, Lauryn" userId="1b135460-211f-4c53-8397-4d1cf1b82163" providerId="ADAL" clId="{D35A9EA6-5A0E-4A70-AB73-774A8722B958}" dt="2023-08-09T14:07:29.663" v="4168" actId="14100"/>
          <ac:picMkLst>
            <pc:docMk/>
            <pc:sldMk cId="776162756" sldId="293"/>
            <ac:picMk id="5" creationId="{33C4F6AF-E528-95EF-1163-EED2CD486C7E}"/>
          </ac:picMkLst>
        </pc:picChg>
        <pc:picChg chg="add del mod">
          <ac:chgData name="Fleming, Lauryn" userId="1b135460-211f-4c53-8397-4d1cf1b82163" providerId="ADAL" clId="{D35A9EA6-5A0E-4A70-AB73-774A8722B958}" dt="2023-08-01T10:52:00.041" v="1469" actId="478"/>
          <ac:picMkLst>
            <pc:docMk/>
            <pc:sldMk cId="776162756" sldId="293"/>
            <ac:picMk id="5" creationId="{38781EAA-29CF-0ED0-0E52-D78D918B607D}"/>
          </ac:picMkLst>
        </pc:picChg>
        <pc:picChg chg="add del mod">
          <ac:chgData name="Fleming, Lauryn" userId="1b135460-211f-4c53-8397-4d1cf1b82163" providerId="ADAL" clId="{D35A9EA6-5A0E-4A70-AB73-774A8722B958}" dt="2023-08-09T14:07:14.703" v="4161" actId="478"/>
          <ac:picMkLst>
            <pc:docMk/>
            <pc:sldMk cId="776162756" sldId="293"/>
            <ac:picMk id="10" creationId="{0C451C32-9434-9CFE-664A-BA6980C0CDF5}"/>
          </ac:picMkLst>
        </pc:picChg>
      </pc:sldChg>
      <pc:sldChg chg="new del">
        <pc:chgData name="Fleming, Lauryn" userId="1b135460-211f-4c53-8397-4d1cf1b82163" providerId="ADAL" clId="{D35A9EA6-5A0E-4A70-AB73-774A8722B958}" dt="2023-08-01T10:51:41.539" v="1462" actId="680"/>
        <pc:sldMkLst>
          <pc:docMk/>
          <pc:sldMk cId="3094038190" sldId="293"/>
        </pc:sldMkLst>
      </pc:sldChg>
      <pc:sldChg chg="add">
        <pc:chgData name="Fleming, Lauryn" userId="1b135460-211f-4c53-8397-4d1cf1b82163" providerId="ADAL" clId="{D35A9EA6-5A0E-4A70-AB73-774A8722B958}" dt="2023-08-02T09:48:30.344" v="3150" actId="2890"/>
        <pc:sldMkLst>
          <pc:docMk/>
          <pc:sldMk cId="4153288594" sldId="294"/>
        </pc:sldMkLst>
      </pc:sldChg>
      <pc:sldChg chg="modSp add mod">
        <pc:chgData name="Fleming, Lauryn" userId="1b135460-211f-4c53-8397-4d1cf1b82163" providerId="ADAL" clId="{D35A9EA6-5A0E-4A70-AB73-774A8722B958}" dt="2023-08-09T13:18:37.819" v="4099" actId="20577"/>
        <pc:sldMkLst>
          <pc:docMk/>
          <pc:sldMk cId="2193242738" sldId="295"/>
        </pc:sldMkLst>
        <pc:spChg chg="mod">
          <ac:chgData name="Fleming, Lauryn" userId="1b135460-211f-4c53-8397-4d1cf1b82163" providerId="ADAL" clId="{D35A9EA6-5A0E-4A70-AB73-774A8722B958}" dt="2023-08-09T13:18:37.819" v="4099" actId="20577"/>
          <ac:spMkLst>
            <pc:docMk/>
            <pc:sldMk cId="2193242738" sldId="295"/>
            <ac:spMk id="3" creationId="{00000000-0000-0000-0000-000000000000}"/>
          </ac:spMkLst>
        </pc:spChg>
      </pc:sldChg>
      <pc:sldChg chg="addSp delSp modSp add del mod">
        <pc:chgData name="Fleming, Lauryn" userId="1b135460-211f-4c53-8397-4d1cf1b82163" providerId="ADAL" clId="{D35A9EA6-5A0E-4A70-AB73-774A8722B958}" dt="2023-08-09T14:55:42.042" v="4270" actId="47"/>
        <pc:sldMkLst>
          <pc:docMk/>
          <pc:sldMk cId="3530829537" sldId="296"/>
        </pc:sldMkLst>
        <pc:spChg chg="del">
          <ac:chgData name="Fleming, Lauryn" userId="1b135460-211f-4c53-8397-4d1cf1b82163" providerId="ADAL" clId="{D35A9EA6-5A0E-4A70-AB73-774A8722B958}" dt="2023-08-08T11:07:17.886" v="3590" actId="478"/>
          <ac:spMkLst>
            <pc:docMk/>
            <pc:sldMk cId="3530829537" sldId="296"/>
            <ac:spMk id="2" creationId="{00000000-0000-0000-0000-000000000000}"/>
          </ac:spMkLst>
        </pc:spChg>
        <pc:spChg chg="mod">
          <ac:chgData name="Fleming, Lauryn" userId="1b135460-211f-4c53-8397-4d1cf1b82163" providerId="ADAL" clId="{D35A9EA6-5A0E-4A70-AB73-774A8722B958}" dt="2023-08-08T11:07:22.446" v="3597" actId="20577"/>
          <ac:spMkLst>
            <pc:docMk/>
            <pc:sldMk cId="3530829537" sldId="296"/>
            <ac:spMk id="7" creationId="{4D6FB0E7-E814-784F-8351-FC17095A3071}"/>
          </ac:spMkLst>
        </pc:spChg>
        <pc:spChg chg="del">
          <ac:chgData name="Fleming, Lauryn" userId="1b135460-211f-4c53-8397-4d1cf1b82163" providerId="ADAL" clId="{D35A9EA6-5A0E-4A70-AB73-774A8722B958}" dt="2023-08-08T11:07:16.935" v="3589" actId="478"/>
          <ac:spMkLst>
            <pc:docMk/>
            <pc:sldMk cId="3530829537" sldId="296"/>
            <ac:spMk id="9" creationId="{3A5AFBB5-4CF8-1BC5-6232-C418ADE58B08}"/>
          </ac:spMkLst>
        </pc:spChg>
        <pc:spChg chg="add mod">
          <ac:chgData name="Fleming, Lauryn" userId="1b135460-211f-4c53-8397-4d1cf1b82163" providerId="ADAL" clId="{D35A9EA6-5A0E-4A70-AB73-774A8722B958}" dt="2023-08-09T10:39:46.384" v="4010" actId="2711"/>
          <ac:spMkLst>
            <pc:docMk/>
            <pc:sldMk cId="3530829537" sldId="296"/>
            <ac:spMk id="10" creationId="{B5837D70-19A2-8473-84CF-EF6FE1277EA2}"/>
          </ac:spMkLst>
        </pc:spChg>
        <pc:spChg chg="del">
          <ac:chgData name="Fleming, Lauryn" userId="1b135460-211f-4c53-8397-4d1cf1b82163" providerId="ADAL" clId="{D35A9EA6-5A0E-4A70-AB73-774A8722B958}" dt="2023-08-08T11:07:15.693" v="3588" actId="478"/>
          <ac:spMkLst>
            <pc:docMk/>
            <pc:sldMk cId="3530829537" sldId="296"/>
            <ac:spMk id="12" creationId="{D8FF3ADD-0905-ED10-5EF7-8655A4D7E087}"/>
          </ac:spMkLst>
        </pc:spChg>
        <pc:spChg chg="del">
          <ac:chgData name="Fleming, Lauryn" userId="1b135460-211f-4c53-8397-4d1cf1b82163" providerId="ADAL" clId="{D35A9EA6-5A0E-4A70-AB73-774A8722B958}" dt="2023-08-08T11:07:14.195" v="3587" actId="478"/>
          <ac:spMkLst>
            <pc:docMk/>
            <pc:sldMk cId="3530829537" sldId="296"/>
            <ac:spMk id="13" creationId="{F73EF546-5AB3-7F22-620E-4249F3507066}"/>
          </ac:spMkLst>
        </pc:spChg>
        <pc:spChg chg="del">
          <ac:chgData name="Fleming, Lauryn" userId="1b135460-211f-4c53-8397-4d1cf1b82163" providerId="ADAL" clId="{D35A9EA6-5A0E-4A70-AB73-774A8722B958}" dt="2023-08-08T11:07:12.806" v="3586" actId="478"/>
          <ac:spMkLst>
            <pc:docMk/>
            <pc:sldMk cId="3530829537" sldId="296"/>
            <ac:spMk id="14" creationId="{0404BE59-FD59-38AE-EB73-1037E3A58B7A}"/>
          </ac:spMkLst>
        </pc:spChg>
        <pc:picChg chg="add mod">
          <ac:chgData name="Fleming, Lauryn" userId="1b135460-211f-4c53-8397-4d1cf1b82163" providerId="ADAL" clId="{D35A9EA6-5A0E-4A70-AB73-774A8722B958}" dt="2023-08-09T14:10:49.902" v="4171" actId="1076"/>
          <ac:picMkLst>
            <pc:docMk/>
            <pc:sldMk cId="3530829537" sldId="296"/>
            <ac:picMk id="4" creationId="{828B0851-52C4-E84D-75AE-B07BA6306527}"/>
          </ac:picMkLst>
        </pc:picChg>
        <pc:picChg chg="add mod">
          <ac:chgData name="Fleming, Lauryn" userId="1b135460-211f-4c53-8397-4d1cf1b82163" providerId="ADAL" clId="{D35A9EA6-5A0E-4A70-AB73-774A8722B958}" dt="2023-08-09T14:11:56.470" v="4173" actId="1076"/>
          <ac:picMkLst>
            <pc:docMk/>
            <pc:sldMk cId="3530829537" sldId="296"/>
            <ac:picMk id="6" creationId="{01C35E79-B140-D856-029D-9FDEF7E8B09F}"/>
          </ac:picMkLst>
        </pc:picChg>
        <pc:picChg chg="del">
          <ac:chgData name="Fleming, Lauryn" userId="1b135460-211f-4c53-8397-4d1cf1b82163" providerId="ADAL" clId="{D35A9EA6-5A0E-4A70-AB73-774A8722B958}" dt="2023-08-08T11:07:10.548" v="3583" actId="478"/>
          <ac:picMkLst>
            <pc:docMk/>
            <pc:sldMk cId="3530829537" sldId="296"/>
            <ac:picMk id="6" creationId="{E7A507C0-2908-B1C1-5A5C-DAD99DB3B1F3}"/>
          </ac:picMkLst>
        </pc:picChg>
        <pc:picChg chg="del">
          <ac:chgData name="Fleming, Lauryn" userId="1b135460-211f-4c53-8397-4d1cf1b82163" providerId="ADAL" clId="{D35A9EA6-5A0E-4A70-AB73-774A8722B958}" dt="2023-08-08T11:07:11.159" v="3584" actId="478"/>
          <ac:picMkLst>
            <pc:docMk/>
            <pc:sldMk cId="3530829537" sldId="296"/>
            <ac:picMk id="11" creationId="{250D6DE1-23BF-ED34-4697-A53C5898F6A4}"/>
          </ac:picMkLst>
        </pc:picChg>
        <pc:picChg chg="del">
          <ac:chgData name="Fleming, Lauryn" userId="1b135460-211f-4c53-8397-4d1cf1b82163" providerId="ADAL" clId="{D35A9EA6-5A0E-4A70-AB73-774A8722B958}" dt="2023-08-08T11:07:11.648" v="3585" actId="478"/>
          <ac:picMkLst>
            <pc:docMk/>
            <pc:sldMk cId="3530829537" sldId="296"/>
            <ac:picMk id="1026" creationId="{674FC40E-B276-F0C7-BE42-532D729E3973}"/>
          </ac:picMkLst>
        </pc:picChg>
      </pc:sldChg>
      <pc:sldChg chg="modSp add mod">
        <pc:chgData name="Fleming, Lauryn" userId="1b135460-211f-4c53-8397-4d1cf1b82163" providerId="ADAL" clId="{D35A9EA6-5A0E-4A70-AB73-774A8722B958}" dt="2023-08-09T13:51:21.808" v="4160" actId="2711"/>
        <pc:sldMkLst>
          <pc:docMk/>
          <pc:sldMk cId="443023134" sldId="297"/>
        </pc:sldMkLst>
        <pc:spChg chg="mod">
          <ac:chgData name="Fleming, Lauryn" userId="1b135460-211f-4c53-8397-4d1cf1b82163" providerId="ADAL" clId="{D35A9EA6-5A0E-4A70-AB73-774A8722B958}" dt="2023-08-09T13:51:21.808" v="4160" actId="2711"/>
          <ac:spMkLst>
            <pc:docMk/>
            <pc:sldMk cId="443023134" sldId="297"/>
            <ac:spMk id="4" creationId="{A8D21CAD-4DC6-4A90-91F6-391462E5BD3C}"/>
          </ac:spMkLst>
        </pc:spChg>
      </pc:sldChg>
    </pc:docChg>
  </pc:docChgLst>
</pc:chgInfo>
</file>

<file path=ppt/diagrams/_rels/data12.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22036-BFA1-46F9-9B74-7DDA116DA41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5149AE4C-7229-4973-90B8-F84F76E90488}">
      <dgm:prSet/>
      <dgm:spPr/>
      <dgm:t>
        <a:bodyPr/>
        <a:lstStyle/>
        <a:p>
          <a:r>
            <a:rPr lang="en-GB" dirty="0">
              <a:latin typeface="Amsi Pro SemiBold" panose="020B0A06020201010104" pitchFamily="34" charset="0"/>
            </a:rPr>
            <a:t>Vice President Education</a:t>
          </a:r>
        </a:p>
      </dgm:t>
    </dgm:pt>
    <dgm:pt modelId="{A0E92E1A-E709-483E-B31C-D9D632A83E06}" type="parTrans" cxnId="{2C9CE196-7BDA-492B-B708-D1C541AC5779}">
      <dgm:prSet/>
      <dgm:spPr/>
      <dgm:t>
        <a:bodyPr/>
        <a:lstStyle/>
        <a:p>
          <a:endParaRPr lang="en-GB"/>
        </a:p>
      </dgm:t>
    </dgm:pt>
    <dgm:pt modelId="{AB446B95-5DC8-4C7F-98A2-5150488FC9E9}" type="sibTrans" cxnId="{2C9CE196-7BDA-492B-B708-D1C541AC5779}">
      <dgm:prSet/>
      <dgm:spPr/>
      <dgm:t>
        <a:bodyPr/>
        <a:lstStyle/>
        <a:p>
          <a:endParaRPr lang="en-GB"/>
        </a:p>
      </dgm:t>
    </dgm:pt>
    <dgm:pt modelId="{2C77BCAD-019B-4321-82B4-113C886E1302}">
      <dgm:prSet/>
      <dgm:spPr/>
      <dgm:t>
        <a:bodyPr/>
        <a:lstStyle/>
        <a:p>
          <a:r>
            <a:rPr lang="en-GB" dirty="0">
              <a:latin typeface="Amsi Pro SemiBold" panose="020B0A06020201010104" pitchFamily="34" charset="0"/>
            </a:rPr>
            <a:t>School Reps</a:t>
          </a:r>
        </a:p>
      </dgm:t>
    </dgm:pt>
    <dgm:pt modelId="{1DCE49C2-064C-45A0-9E3B-B0EE01C73DDE}" type="parTrans" cxnId="{A5642286-A040-4465-82AB-B4E039C64A6B}">
      <dgm:prSet/>
      <dgm:spPr/>
      <dgm:t>
        <a:bodyPr/>
        <a:lstStyle/>
        <a:p>
          <a:endParaRPr lang="en-GB"/>
        </a:p>
      </dgm:t>
    </dgm:pt>
    <dgm:pt modelId="{B8193A76-B6DE-4D68-ABB0-381C3D0540BE}" type="sibTrans" cxnId="{A5642286-A040-4465-82AB-B4E039C64A6B}">
      <dgm:prSet/>
      <dgm:spPr/>
      <dgm:t>
        <a:bodyPr/>
        <a:lstStyle/>
        <a:p>
          <a:endParaRPr lang="en-GB"/>
        </a:p>
      </dgm:t>
    </dgm:pt>
    <dgm:pt modelId="{284D4DE0-F981-47EC-AD46-18A0ECFD9B94}">
      <dgm:prSet/>
      <dgm:spPr/>
      <dgm:t>
        <a:bodyPr/>
        <a:lstStyle/>
        <a:p>
          <a:r>
            <a:rPr lang="en-GB" dirty="0">
              <a:latin typeface="Amsi Pro SemiBold" panose="020B0A06020201010104" pitchFamily="34" charset="0"/>
            </a:rPr>
            <a:t>Senior Course Reps</a:t>
          </a:r>
        </a:p>
      </dgm:t>
    </dgm:pt>
    <dgm:pt modelId="{DE1E6963-93F3-491A-94E4-4F7F8198D210}" type="parTrans" cxnId="{202513DE-24F9-442C-917C-F9EFB2AB8A9E}">
      <dgm:prSet/>
      <dgm:spPr/>
      <dgm:t>
        <a:bodyPr/>
        <a:lstStyle/>
        <a:p>
          <a:endParaRPr lang="en-GB"/>
        </a:p>
      </dgm:t>
    </dgm:pt>
    <dgm:pt modelId="{E413392D-B68D-43A8-BC6E-53E9F6747F04}" type="sibTrans" cxnId="{202513DE-24F9-442C-917C-F9EFB2AB8A9E}">
      <dgm:prSet/>
      <dgm:spPr/>
      <dgm:t>
        <a:bodyPr/>
        <a:lstStyle/>
        <a:p>
          <a:endParaRPr lang="en-GB"/>
        </a:p>
      </dgm:t>
    </dgm:pt>
    <dgm:pt modelId="{5C78C842-DE06-48D1-9475-8C6F4CBFD3FE}">
      <dgm:prSet/>
      <dgm:spPr/>
      <dgm:t>
        <a:bodyPr/>
        <a:lstStyle/>
        <a:p>
          <a:r>
            <a:rPr lang="en-GB" dirty="0">
              <a:latin typeface="Amsi Pro SemiBold" panose="020B0A06020201010104" pitchFamily="34" charset="0"/>
            </a:rPr>
            <a:t>Course Reps</a:t>
          </a:r>
        </a:p>
      </dgm:t>
    </dgm:pt>
    <dgm:pt modelId="{18B2393B-B445-4B22-B717-560CC9822058}" type="parTrans" cxnId="{2F920922-CF35-48ED-93B2-20B4FC71C967}">
      <dgm:prSet/>
      <dgm:spPr/>
      <dgm:t>
        <a:bodyPr/>
        <a:lstStyle/>
        <a:p>
          <a:endParaRPr lang="en-GB"/>
        </a:p>
      </dgm:t>
    </dgm:pt>
    <dgm:pt modelId="{17A08FEC-3EA1-4D12-9F22-FE2A1A7D4014}" type="sibTrans" cxnId="{2F920922-CF35-48ED-93B2-20B4FC71C967}">
      <dgm:prSet/>
      <dgm:spPr/>
      <dgm:t>
        <a:bodyPr/>
        <a:lstStyle/>
        <a:p>
          <a:endParaRPr lang="en-GB"/>
        </a:p>
      </dgm:t>
    </dgm:pt>
    <dgm:pt modelId="{3717E9CA-272B-4A44-BC5A-7509B0C3711B}" type="pres">
      <dgm:prSet presAssocID="{9E822036-BFA1-46F9-9B74-7DDA116DA413}" presName="compositeShape" presStyleCnt="0">
        <dgm:presLayoutVars>
          <dgm:dir/>
          <dgm:resizeHandles/>
        </dgm:presLayoutVars>
      </dgm:prSet>
      <dgm:spPr/>
    </dgm:pt>
    <dgm:pt modelId="{5C3B9A23-0752-4B6A-808B-745D40F50773}" type="pres">
      <dgm:prSet presAssocID="{9E822036-BFA1-46F9-9B74-7DDA116DA413}" presName="pyramid" presStyleLbl="node1" presStyleIdx="0" presStyleCnt="1"/>
      <dgm:spPr>
        <a:solidFill>
          <a:srgbClr val="79C5C9"/>
        </a:solidFill>
      </dgm:spPr>
    </dgm:pt>
    <dgm:pt modelId="{D9B9B116-F22E-47BD-ACD5-08F9ABFCEE39}" type="pres">
      <dgm:prSet presAssocID="{9E822036-BFA1-46F9-9B74-7DDA116DA413}" presName="theList" presStyleCnt="0"/>
      <dgm:spPr/>
    </dgm:pt>
    <dgm:pt modelId="{376262FA-4F18-46C1-884B-1D78C36DD3F5}" type="pres">
      <dgm:prSet presAssocID="{5149AE4C-7229-4973-90B8-F84F76E90488}" presName="aNode" presStyleLbl="fgAcc1" presStyleIdx="0" presStyleCnt="4">
        <dgm:presLayoutVars>
          <dgm:bulletEnabled val="1"/>
        </dgm:presLayoutVars>
      </dgm:prSet>
      <dgm:spPr/>
    </dgm:pt>
    <dgm:pt modelId="{30C5C2E4-D7E6-4BF1-A675-C23E2995E13D}" type="pres">
      <dgm:prSet presAssocID="{5149AE4C-7229-4973-90B8-F84F76E90488}" presName="aSpace" presStyleCnt="0"/>
      <dgm:spPr/>
    </dgm:pt>
    <dgm:pt modelId="{BEF69E40-754B-4F45-AD99-B2B284C95D3C}" type="pres">
      <dgm:prSet presAssocID="{2C77BCAD-019B-4321-82B4-113C886E1302}" presName="aNode" presStyleLbl="fgAcc1" presStyleIdx="1" presStyleCnt="4">
        <dgm:presLayoutVars>
          <dgm:bulletEnabled val="1"/>
        </dgm:presLayoutVars>
      </dgm:prSet>
      <dgm:spPr/>
    </dgm:pt>
    <dgm:pt modelId="{98109E22-5C39-4D4F-B278-446E0288A59D}" type="pres">
      <dgm:prSet presAssocID="{2C77BCAD-019B-4321-82B4-113C886E1302}" presName="aSpace" presStyleCnt="0"/>
      <dgm:spPr/>
    </dgm:pt>
    <dgm:pt modelId="{9922D3C1-83E4-4D3B-815B-413222D315FB}" type="pres">
      <dgm:prSet presAssocID="{284D4DE0-F981-47EC-AD46-18A0ECFD9B94}" presName="aNode" presStyleLbl="fgAcc1" presStyleIdx="2" presStyleCnt="4">
        <dgm:presLayoutVars>
          <dgm:bulletEnabled val="1"/>
        </dgm:presLayoutVars>
      </dgm:prSet>
      <dgm:spPr/>
    </dgm:pt>
    <dgm:pt modelId="{1A2F14B4-E848-4C15-8971-56B1256480EC}" type="pres">
      <dgm:prSet presAssocID="{284D4DE0-F981-47EC-AD46-18A0ECFD9B94}" presName="aSpace" presStyleCnt="0"/>
      <dgm:spPr/>
    </dgm:pt>
    <dgm:pt modelId="{1BA605D5-9FB7-4B35-BA4D-3B2044204E28}" type="pres">
      <dgm:prSet presAssocID="{5C78C842-DE06-48D1-9475-8C6F4CBFD3FE}" presName="aNode" presStyleLbl="fgAcc1" presStyleIdx="3" presStyleCnt="4">
        <dgm:presLayoutVars>
          <dgm:bulletEnabled val="1"/>
        </dgm:presLayoutVars>
      </dgm:prSet>
      <dgm:spPr/>
    </dgm:pt>
    <dgm:pt modelId="{B7DD982F-537E-4723-8E01-910802454265}" type="pres">
      <dgm:prSet presAssocID="{5C78C842-DE06-48D1-9475-8C6F4CBFD3FE}" presName="aSpace" presStyleCnt="0"/>
      <dgm:spPr/>
    </dgm:pt>
  </dgm:ptLst>
  <dgm:cxnLst>
    <dgm:cxn modelId="{FA888A06-1BC6-4F0E-A93E-45F6C449345E}" type="presOf" srcId="{9E822036-BFA1-46F9-9B74-7DDA116DA413}" destId="{3717E9CA-272B-4A44-BC5A-7509B0C3711B}" srcOrd="0" destOrd="0" presId="urn:microsoft.com/office/officeart/2005/8/layout/pyramid2"/>
    <dgm:cxn modelId="{2F920922-CF35-48ED-93B2-20B4FC71C967}" srcId="{9E822036-BFA1-46F9-9B74-7DDA116DA413}" destId="{5C78C842-DE06-48D1-9475-8C6F4CBFD3FE}" srcOrd="3" destOrd="0" parTransId="{18B2393B-B445-4B22-B717-560CC9822058}" sibTransId="{17A08FEC-3EA1-4D12-9F22-FE2A1A7D4014}"/>
    <dgm:cxn modelId="{C59A7029-FE90-478E-AD8C-7EA41991186C}" type="presOf" srcId="{284D4DE0-F981-47EC-AD46-18A0ECFD9B94}" destId="{9922D3C1-83E4-4D3B-815B-413222D315FB}" srcOrd="0" destOrd="0" presId="urn:microsoft.com/office/officeart/2005/8/layout/pyramid2"/>
    <dgm:cxn modelId="{A5642286-A040-4465-82AB-B4E039C64A6B}" srcId="{9E822036-BFA1-46F9-9B74-7DDA116DA413}" destId="{2C77BCAD-019B-4321-82B4-113C886E1302}" srcOrd="1" destOrd="0" parTransId="{1DCE49C2-064C-45A0-9E3B-B0EE01C73DDE}" sibTransId="{B8193A76-B6DE-4D68-ABB0-381C3D0540BE}"/>
    <dgm:cxn modelId="{2C9CE196-7BDA-492B-B708-D1C541AC5779}" srcId="{9E822036-BFA1-46F9-9B74-7DDA116DA413}" destId="{5149AE4C-7229-4973-90B8-F84F76E90488}" srcOrd="0" destOrd="0" parTransId="{A0E92E1A-E709-483E-B31C-D9D632A83E06}" sibTransId="{AB446B95-5DC8-4C7F-98A2-5150488FC9E9}"/>
    <dgm:cxn modelId="{94778C98-8DB8-4C7D-89C2-E8464AC7F9C0}" type="presOf" srcId="{2C77BCAD-019B-4321-82B4-113C886E1302}" destId="{BEF69E40-754B-4F45-AD99-B2B284C95D3C}" srcOrd="0" destOrd="0" presId="urn:microsoft.com/office/officeart/2005/8/layout/pyramid2"/>
    <dgm:cxn modelId="{748DF9A6-1C64-4810-8763-B1FD0E979352}" type="presOf" srcId="{5C78C842-DE06-48D1-9475-8C6F4CBFD3FE}" destId="{1BA605D5-9FB7-4B35-BA4D-3B2044204E28}" srcOrd="0" destOrd="0" presId="urn:microsoft.com/office/officeart/2005/8/layout/pyramid2"/>
    <dgm:cxn modelId="{985424D8-AA37-463A-B09E-F7C4549BE743}" type="presOf" srcId="{5149AE4C-7229-4973-90B8-F84F76E90488}" destId="{376262FA-4F18-46C1-884B-1D78C36DD3F5}" srcOrd="0" destOrd="0" presId="urn:microsoft.com/office/officeart/2005/8/layout/pyramid2"/>
    <dgm:cxn modelId="{202513DE-24F9-442C-917C-F9EFB2AB8A9E}" srcId="{9E822036-BFA1-46F9-9B74-7DDA116DA413}" destId="{284D4DE0-F981-47EC-AD46-18A0ECFD9B94}" srcOrd="2" destOrd="0" parTransId="{DE1E6963-93F3-491A-94E4-4F7F8198D210}" sibTransId="{E413392D-B68D-43A8-BC6E-53E9F6747F04}"/>
    <dgm:cxn modelId="{0699C643-A4FF-408B-8668-079193EC95C1}" type="presParOf" srcId="{3717E9CA-272B-4A44-BC5A-7509B0C3711B}" destId="{5C3B9A23-0752-4B6A-808B-745D40F50773}" srcOrd="0" destOrd="0" presId="urn:microsoft.com/office/officeart/2005/8/layout/pyramid2"/>
    <dgm:cxn modelId="{8167047B-0D1D-4939-B2DC-AA8C850D11D2}" type="presParOf" srcId="{3717E9CA-272B-4A44-BC5A-7509B0C3711B}" destId="{D9B9B116-F22E-47BD-ACD5-08F9ABFCEE39}" srcOrd="1" destOrd="0" presId="urn:microsoft.com/office/officeart/2005/8/layout/pyramid2"/>
    <dgm:cxn modelId="{03C17190-9CB7-4354-80BA-2EABFB2ED278}" type="presParOf" srcId="{D9B9B116-F22E-47BD-ACD5-08F9ABFCEE39}" destId="{376262FA-4F18-46C1-884B-1D78C36DD3F5}" srcOrd="0" destOrd="0" presId="urn:microsoft.com/office/officeart/2005/8/layout/pyramid2"/>
    <dgm:cxn modelId="{3453A3B2-85EA-4129-BD41-58EF6FFC23E9}" type="presParOf" srcId="{D9B9B116-F22E-47BD-ACD5-08F9ABFCEE39}" destId="{30C5C2E4-D7E6-4BF1-A675-C23E2995E13D}" srcOrd="1" destOrd="0" presId="urn:microsoft.com/office/officeart/2005/8/layout/pyramid2"/>
    <dgm:cxn modelId="{2FC0E785-C82F-43ED-A078-D37D783F5DDF}" type="presParOf" srcId="{D9B9B116-F22E-47BD-ACD5-08F9ABFCEE39}" destId="{BEF69E40-754B-4F45-AD99-B2B284C95D3C}" srcOrd="2" destOrd="0" presId="urn:microsoft.com/office/officeart/2005/8/layout/pyramid2"/>
    <dgm:cxn modelId="{432E826C-8ECF-4C85-8269-F84DF705F507}" type="presParOf" srcId="{D9B9B116-F22E-47BD-ACD5-08F9ABFCEE39}" destId="{98109E22-5C39-4D4F-B278-446E0288A59D}" srcOrd="3" destOrd="0" presId="urn:microsoft.com/office/officeart/2005/8/layout/pyramid2"/>
    <dgm:cxn modelId="{C69BE46F-4E98-40E5-903C-32D4920171C4}" type="presParOf" srcId="{D9B9B116-F22E-47BD-ACD5-08F9ABFCEE39}" destId="{9922D3C1-83E4-4D3B-815B-413222D315FB}" srcOrd="4" destOrd="0" presId="urn:microsoft.com/office/officeart/2005/8/layout/pyramid2"/>
    <dgm:cxn modelId="{7DC158DA-5C79-4DF4-8034-2D427BAA735E}" type="presParOf" srcId="{D9B9B116-F22E-47BD-ACD5-08F9ABFCEE39}" destId="{1A2F14B4-E848-4C15-8971-56B1256480EC}" srcOrd="5" destOrd="0" presId="urn:microsoft.com/office/officeart/2005/8/layout/pyramid2"/>
    <dgm:cxn modelId="{0E03DF15-E80D-4522-A62B-13BCDAD4528C}" type="presParOf" srcId="{D9B9B116-F22E-47BD-ACD5-08F9ABFCEE39}" destId="{1BA605D5-9FB7-4B35-BA4D-3B2044204E28}" srcOrd="6" destOrd="0" presId="urn:microsoft.com/office/officeart/2005/8/layout/pyramid2"/>
    <dgm:cxn modelId="{EB85CA4A-D4BF-46A2-B49C-100575045DFD}" type="presParOf" srcId="{D9B9B116-F22E-47BD-ACD5-08F9ABFCEE39}" destId="{B7DD982F-537E-4723-8E01-910802454265}"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3F3FA4-2E2F-464F-9D1E-25D624C5230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2E52BC1-2A74-4D0B-9A86-D9158FCE74A6}">
      <dgm:prSet/>
      <dgm:spPr>
        <a:solidFill>
          <a:srgbClr val="79C5C9"/>
        </a:solidFill>
      </dgm:spPr>
      <dgm:t>
        <a:bodyPr/>
        <a:lstStyle/>
        <a:p>
          <a:r>
            <a:rPr lang="en-GB" dirty="0"/>
            <a:t>Reps gather feedback from students</a:t>
          </a:r>
        </a:p>
      </dgm:t>
    </dgm:pt>
    <dgm:pt modelId="{FA2901D5-E562-4C80-BB58-34EB9477F855}" type="parTrans" cxnId="{71954349-043B-4133-B46A-D3F577327764}">
      <dgm:prSet/>
      <dgm:spPr/>
      <dgm:t>
        <a:bodyPr/>
        <a:lstStyle/>
        <a:p>
          <a:endParaRPr lang="en-GB"/>
        </a:p>
      </dgm:t>
    </dgm:pt>
    <dgm:pt modelId="{3E6D14DC-3CC0-4BBE-9A79-674F568327E0}" type="sibTrans" cxnId="{71954349-043B-4133-B46A-D3F577327764}">
      <dgm:prSet/>
      <dgm:spPr>
        <a:solidFill>
          <a:schemeClr val="bg1"/>
        </a:solidFill>
      </dgm:spPr>
      <dgm:t>
        <a:bodyPr/>
        <a:lstStyle/>
        <a:p>
          <a:endParaRPr lang="en-GB"/>
        </a:p>
      </dgm:t>
    </dgm:pt>
    <dgm:pt modelId="{086982F6-B0A5-4AA5-9453-4334E65A22D1}">
      <dgm:prSet/>
      <dgm:spPr>
        <a:solidFill>
          <a:srgbClr val="79C5C9"/>
        </a:solidFill>
      </dgm:spPr>
      <dgm:t>
        <a:bodyPr/>
        <a:lstStyle/>
        <a:p>
          <a:r>
            <a:rPr lang="en-GB"/>
            <a:t>Reps ensure something is done to create positive change</a:t>
          </a:r>
        </a:p>
      </dgm:t>
    </dgm:pt>
    <dgm:pt modelId="{71E3E4E4-C639-48CD-BBA2-E98497FE0FFA}" type="parTrans" cxnId="{B6FEF619-E7E1-4F0B-8CFD-91452318DCC6}">
      <dgm:prSet/>
      <dgm:spPr/>
      <dgm:t>
        <a:bodyPr/>
        <a:lstStyle/>
        <a:p>
          <a:endParaRPr lang="en-GB"/>
        </a:p>
      </dgm:t>
    </dgm:pt>
    <dgm:pt modelId="{7B54E761-08C5-43D9-8BAD-3DAA265605BB}" type="sibTrans" cxnId="{B6FEF619-E7E1-4F0B-8CFD-91452318DCC6}">
      <dgm:prSet/>
      <dgm:spPr>
        <a:solidFill>
          <a:schemeClr val="bg1"/>
        </a:solidFill>
      </dgm:spPr>
      <dgm:t>
        <a:bodyPr/>
        <a:lstStyle/>
        <a:p>
          <a:endParaRPr lang="en-GB"/>
        </a:p>
      </dgm:t>
    </dgm:pt>
    <dgm:pt modelId="{DA996F3F-9110-4080-9BB6-35D3F968E0E3}">
      <dgm:prSet/>
      <dgm:spPr>
        <a:solidFill>
          <a:srgbClr val="79C5C9"/>
        </a:solidFill>
      </dgm:spPr>
      <dgm:t>
        <a:bodyPr/>
        <a:lstStyle/>
        <a:p>
          <a:r>
            <a:rPr lang="en-GB"/>
            <a:t>Reps tell students what has been done with their feedback</a:t>
          </a:r>
        </a:p>
      </dgm:t>
    </dgm:pt>
    <dgm:pt modelId="{12302D36-C173-47BB-AF9A-6991F0958576}" type="parTrans" cxnId="{97E93C30-94CB-4FB0-A898-6096881396FC}">
      <dgm:prSet/>
      <dgm:spPr/>
      <dgm:t>
        <a:bodyPr/>
        <a:lstStyle/>
        <a:p>
          <a:endParaRPr lang="en-GB"/>
        </a:p>
      </dgm:t>
    </dgm:pt>
    <dgm:pt modelId="{1CDDF25A-461A-4FD4-B46F-6DC56D66AE99}" type="sibTrans" cxnId="{97E93C30-94CB-4FB0-A898-6096881396FC}">
      <dgm:prSet/>
      <dgm:spPr>
        <a:solidFill>
          <a:schemeClr val="bg1"/>
        </a:solidFill>
      </dgm:spPr>
      <dgm:t>
        <a:bodyPr/>
        <a:lstStyle/>
        <a:p>
          <a:endParaRPr lang="en-GB"/>
        </a:p>
      </dgm:t>
    </dgm:pt>
    <dgm:pt modelId="{437B31C8-C8AA-4A77-89F0-7145FC751BBA}" type="pres">
      <dgm:prSet presAssocID="{2F3F3FA4-2E2F-464F-9D1E-25D624C52302}" presName="cycle" presStyleCnt="0">
        <dgm:presLayoutVars>
          <dgm:dir/>
          <dgm:resizeHandles val="exact"/>
        </dgm:presLayoutVars>
      </dgm:prSet>
      <dgm:spPr/>
    </dgm:pt>
    <dgm:pt modelId="{E05343E3-5BF7-4D4A-96CF-B32C4FD461C3}" type="pres">
      <dgm:prSet presAssocID="{42E52BC1-2A74-4D0B-9A86-D9158FCE74A6}" presName="node" presStyleLbl="node1" presStyleIdx="0" presStyleCnt="3">
        <dgm:presLayoutVars>
          <dgm:bulletEnabled val="1"/>
        </dgm:presLayoutVars>
      </dgm:prSet>
      <dgm:spPr/>
    </dgm:pt>
    <dgm:pt modelId="{4CDE49BD-E115-4534-B7A7-B85AFF3B4D9E}" type="pres">
      <dgm:prSet presAssocID="{3E6D14DC-3CC0-4BBE-9A79-674F568327E0}" presName="sibTrans" presStyleLbl="sibTrans2D1" presStyleIdx="0" presStyleCnt="3"/>
      <dgm:spPr/>
    </dgm:pt>
    <dgm:pt modelId="{19A86470-DBA3-4698-A377-EA6ED5F97680}" type="pres">
      <dgm:prSet presAssocID="{3E6D14DC-3CC0-4BBE-9A79-674F568327E0}" presName="connectorText" presStyleLbl="sibTrans2D1" presStyleIdx="0" presStyleCnt="3"/>
      <dgm:spPr/>
    </dgm:pt>
    <dgm:pt modelId="{3511F177-69B3-4347-AC42-87EC81E05CC9}" type="pres">
      <dgm:prSet presAssocID="{086982F6-B0A5-4AA5-9453-4334E65A22D1}" presName="node" presStyleLbl="node1" presStyleIdx="1" presStyleCnt="3">
        <dgm:presLayoutVars>
          <dgm:bulletEnabled val="1"/>
        </dgm:presLayoutVars>
      </dgm:prSet>
      <dgm:spPr/>
    </dgm:pt>
    <dgm:pt modelId="{41180D40-BEFE-43BE-9763-889DF2514D8C}" type="pres">
      <dgm:prSet presAssocID="{7B54E761-08C5-43D9-8BAD-3DAA265605BB}" presName="sibTrans" presStyleLbl="sibTrans2D1" presStyleIdx="1" presStyleCnt="3"/>
      <dgm:spPr/>
    </dgm:pt>
    <dgm:pt modelId="{DC9D5BF6-824C-462C-ABA5-078EA9AF94B3}" type="pres">
      <dgm:prSet presAssocID="{7B54E761-08C5-43D9-8BAD-3DAA265605BB}" presName="connectorText" presStyleLbl="sibTrans2D1" presStyleIdx="1" presStyleCnt="3"/>
      <dgm:spPr/>
    </dgm:pt>
    <dgm:pt modelId="{B61C648D-1209-47B8-8DCA-7525F23A4791}" type="pres">
      <dgm:prSet presAssocID="{DA996F3F-9110-4080-9BB6-35D3F968E0E3}" presName="node" presStyleLbl="node1" presStyleIdx="2" presStyleCnt="3">
        <dgm:presLayoutVars>
          <dgm:bulletEnabled val="1"/>
        </dgm:presLayoutVars>
      </dgm:prSet>
      <dgm:spPr/>
    </dgm:pt>
    <dgm:pt modelId="{AEDAA52D-6ABA-4E10-9ED2-27DEEC6F5811}" type="pres">
      <dgm:prSet presAssocID="{1CDDF25A-461A-4FD4-B46F-6DC56D66AE99}" presName="sibTrans" presStyleLbl="sibTrans2D1" presStyleIdx="2" presStyleCnt="3"/>
      <dgm:spPr/>
    </dgm:pt>
    <dgm:pt modelId="{30385AEC-A366-4508-B01D-4E7AAACC3A68}" type="pres">
      <dgm:prSet presAssocID="{1CDDF25A-461A-4FD4-B46F-6DC56D66AE99}" presName="connectorText" presStyleLbl="sibTrans2D1" presStyleIdx="2" presStyleCnt="3"/>
      <dgm:spPr/>
    </dgm:pt>
  </dgm:ptLst>
  <dgm:cxnLst>
    <dgm:cxn modelId="{82641404-CC46-4609-872D-C9B662A81279}" type="presOf" srcId="{DA996F3F-9110-4080-9BB6-35D3F968E0E3}" destId="{B61C648D-1209-47B8-8DCA-7525F23A4791}" srcOrd="0" destOrd="0" presId="urn:microsoft.com/office/officeart/2005/8/layout/cycle2"/>
    <dgm:cxn modelId="{B6FEF619-E7E1-4F0B-8CFD-91452318DCC6}" srcId="{2F3F3FA4-2E2F-464F-9D1E-25D624C52302}" destId="{086982F6-B0A5-4AA5-9453-4334E65A22D1}" srcOrd="1" destOrd="0" parTransId="{71E3E4E4-C639-48CD-BBA2-E98497FE0FFA}" sibTransId="{7B54E761-08C5-43D9-8BAD-3DAA265605BB}"/>
    <dgm:cxn modelId="{F44D331F-DE24-463D-9059-A26EF44CF576}" type="presOf" srcId="{3E6D14DC-3CC0-4BBE-9A79-674F568327E0}" destId="{19A86470-DBA3-4698-A377-EA6ED5F97680}" srcOrd="1" destOrd="0" presId="urn:microsoft.com/office/officeart/2005/8/layout/cycle2"/>
    <dgm:cxn modelId="{97E93C30-94CB-4FB0-A898-6096881396FC}" srcId="{2F3F3FA4-2E2F-464F-9D1E-25D624C52302}" destId="{DA996F3F-9110-4080-9BB6-35D3F968E0E3}" srcOrd="2" destOrd="0" parTransId="{12302D36-C173-47BB-AF9A-6991F0958576}" sibTransId="{1CDDF25A-461A-4FD4-B46F-6DC56D66AE99}"/>
    <dgm:cxn modelId="{26ABFE5F-B17D-4D55-8576-332F62FB688C}" type="presOf" srcId="{3E6D14DC-3CC0-4BBE-9A79-674F568327E0}" destId="{4CDE49BD-E115-4534-B7A7-B85AFF3B4D9E}" srcOrd="0" destOrd="0" presId="urn:microsoft.com/office/officeart/2005/8/layout/cycle2"/>
    <dgm:cxn modelId="{D4FDA160-85E6-4C36-8EAE-DE8DF326218E}" type="presOf" srcId="{7B54E761-08C5-43D9-8BAD-3DAA265605BB}" destId="{DC9D5BF6-824C-462C-ABA5-078EA9AF94B3}" srcOrd="1" destOrd="0" presId="urn:microsoft.com/office/officeart/2005/8/layout/cycle2"/>
    <dgm:cxn modelId="{3A2E0843-A99D-4470-A81C-989950C0181C}" type="presOf" srcId="{1CDDF25A-461A-4FD4-B46F-6DC56D66AE99}" destId="{30385AEC-A366-4508-B01D-4E7AAACC3A68}" srcOrd="1" destOrd="0" presId="urn:microsoft.com/office/officeart/2005/8/layout/cycle2"/>
    <dgm:cxn modelId="{71954349-043B-4133-B46A-D3F577327764}" srcId="{2F3F3FA4-2E2F-464F-9D1E-25D624C52302}" destId="{42E52BC1-2A74-4D0B-9A86-D9158FCE74A6}" srcOrd="0" destOrd="0" parTransId="{FA2901D5-E562-4C80-BB58-34EB9477F855}" sibTransId="{3E6D14DC-3CC0-4BBE-9A79-674F568327E0}"/>
    <dgm:cxn modelId="{1476694D-EBFE-498E-A537-78B97DDFCE8C}" type="presOf" srcId="{086982F6-B0A5-4AA5-9453-4334E65A22D1}" destId="{3511F177-69B3-4347-AC42-87EC81E05CC9}" srcOrd="0" destOrd="0" presId="urn:microsoft.com/office/officeart/2005/8/layout/cycle2"/>
    <dgm:cxn modelId="{A04E926F-A239-4146-AD99-3837A30C4271}" type="presOf" srcId="{2F3F3FA4-2E2F-464F-9D1E-25D624C52302}" destId="{437B31C8-C8AA-4A77-89F0-7145FC751BBA}" srcOrd="0" destOrd="0" presId="urn:microsoft.com/office/officeart/2005/8/layout/cycle2"/>
    <dgm:cxn modelId="{A5D46851-0658-4FBD-9293-9CD63BB25445}" type="presOf" srcId="{1CDDF25A-461A-4FD4-B46F-6DC56D66AE99}" destId="{AEDAA52D-6ABA-4E10-9ED2-27DEEC6F5811}" srcOrd="0" destOrd="0" presId="urn:microsoft.com/office/officeart/2005/8/layout/cycle2"/>
    <dgm:cxn modelId="{0EDE04CF-B662-4CC2-90E9-F220A71E8712}" type="presOf" srcId="{7B54E761-08C5-43D9-8BAD-3DAA265605BB}" destId="{41180D40-BEFE-43BE-9763-889DF2514D8C}" srcOrd="0" destOrd="0" presId="urn:microsoft.com/office/officeart/2005/8/layout/cycle2"/>
    <dgm:cxn modelId="{008294F6-4B45-4A10-B567-224C8EE3C32B}" type="presOf" srcId="{42E52BC1-2A74-4D0B-9A86-D9158FCE74A6}" destId="{E05343E3-5BF7-4D4A-96CF-B32C4FD461C3}" srcOrd="0" destOrd="0" presId="urn:microsoft.com/office/officeart/2005/8/layout/cycle2"/>
    <dgm:cxn modelId="{E35F9CD2-815F-452B-8183-07F3D24EC9D1}" type="presParOf" srcId="{437B31C8-C8AA-4A77-89F0-7145FC751BBA}" destId="{E05343E3-5BF7-4D4A-96CF-B32C4FD461C3}" srcOrd="0" destOrd="0" presId="urn:microsoft.com/office/officeart/2005/8/layout/cycle2"/>
    <dgm:cxn modelId="{3A2F6899-8F64-410C-9871-FC03B764FB95}" type="presParOf" srcId="{437B31C8-C8AA-4A77-89F0-7145FC751BBA}" destId="{4CDE49BD-E115-4534-B7A7-B85AFF3B4D9E}" srcOrd="1" destOrd="0" presId="urn:microsoft.com/office/officeart/2005/8/layout/cycle2"/>
    <dgm:cxn modelId="{4B36F9B3-7F05-4EDB-9AF0-4049B1EE8A35}" type="presParOf" srcId="{4CDE49BD-E115-4534-B7A7-B85AFF3B4D9E}" destId="{19A86470-DBA3-4698-A377-EA6ED5F97680}" srcOrd="0" destOrd="0" presId="urn:microsoft.com/office/officeart/2005/8/layout/cycle2"/>
    <dgm:cxn modelId="{BF5E0304-086F-4704-82DE-C99CD006E05F}" type="presParOf" srcId="{437B31C8-C8AA-4A77-89F0-7145FC751BBA}" destId="{3511F177-69B3-4347-AC42-87EC81E05CC9}" srcOrd="2" destOrd="0" presId="urn:microsoft.com/office/officeart/2005/8/layout/cycle2"/>
    <dgm:cxn modelId="{56D59086-8CDF-45EA-9A92-0CD3E7ECA1F2}" type="presParOf" srcId="{437B31C8-C8AA-4A77-89F0-7145FC751BBA}" destId="{41180D40-BEFE-43BE-9763-889DF2514D8C}" srcOrd="3" destOrd="0" presId="urn:microsoft.com/office/officeart/2005/8/layout/cycle2"/>
    <dgm:cxn modelId="{BA9BFB7C-523F-4FDF-BAF3-B4B8881B9BB6}" type="presParOf" srcId="{41180D40-BEFE-43BE-9763-889DF2514D8C}" destId="{DC9D5BF6-824C-462C-ABA5-078EA9AF94B3}" srcOrd="0" destOrd="0" presId="urn:microsoft.com/office/officeart/2005/8/layout/cycle2"/>
    <dgm:cxn modelId="{FD5D731D-07AC-4115-AEFB-6F3B32B6E456}" type="presParOf" srcId="{437B31C8-C8AA-4A77-89F0-7145FC751BBA}" destId="{B61C648D-1209-47B8-8DCA-7525F23A4791}" srcOrd="4" destOrd="0" presId="urn:microsoft.com/office/officeart/2005/8/layout/cycle2"/>
    <dgm:cxn modelId="{0EA05AFF-CBD7-41BE-BD7A-14A33593C361}" type="presParOf" srcId="{437B31C8-C8AA-4A77-89F0-7145FC751BBA}" destId="{AEDAA52D-6ABA-4E10-9ED2-27DEEC6F5811}" srcOrd="5" destOrd="0" presId="urn:microsoft.com/office/officeart/2005/8/layout/cycle2"/>
    <dgm:cxn modelId="{AE90A886-C147-4D5F-B40A-8DF5B26C6C2E}" type="presParOf" srcId="{AEDAA52D-6ABA-4E10-9ED2-27DEEC6F5811}" destId="{30385AEC-A366-4508-B01D-4E7AAACC3A6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B8FE56-1B6B-4500-A842-1CA8D9267E8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9EA924E-35CB-4157-9FA0-A5D82322DA2A}">
      <dgm:prSet/>
      <dgm:spPr>
        <a:solidFill>
          <a:srgbClr val="79C5C9"/>
        </a:solidFill>
      </dgm:spPr>
      <dgm:t>
        <a:bodyPr/>
        <a:lstStyle/>
        <a:p>
          <a:r>
            <a:rPr lang="en-GB" dirty="0">
              <a:solidFill>
                <a:schemeClr val="tx1"/>
              </a:solidFill>
            </a:rPr>
            <a:t>Each month, the submissions will be reviewed and the VP Education will select someone to be recognised as Rep of the Month based off the your impact submissions we receive.  </a:t>
          </a:r>
        </a:p>
      </dgm:t>
    </dgm:pt>
    <dgm:pt modelId="{AD555F7D-DCF4-4231-A4F1-33801FEA6ED4}" type="parTrans" cxnId="{47890D77-6BDC-464C-AC6E-6007FD1428EB}">
      <dgm:prSet/>
      <dgm:spPr/>
      <dgm:t>
        <a:bodyPr/>
        <a:lstStyle/>
        <a:p>
          <a:endParaRPr lang="en-GB"/>
        </a:p>
      </dgm:t>
    </dgm:pt>
    <dgm:pt modelId="{73A1B127-F199-41DE-B90F-500242B9DB00}" type="sibTrans" cxnId="{47890D77-6BDC-464C-AC6E-6007FD1428EB}">
      <dgm:prSet/>
      <dgm:spPr/>
      <dgm:t>
        <a:bodyPr/>
        <a:lstStyle/>
        <a:p>
          <a:endParaRPr lang="en-GB"/>
        </a:p>
      </dgm:t>
    </dgm:pt>
    <dgm:pt modelId="{C0C37171-4EDC-4F3A-B4D6-73785EC905D0}">
      <dgm:prSet/>
      <dgm:spPr>
        <a:solidFill>
          <a:srgbClr val="79C5C9"/>
        </a:solidFill>
      </dgm:spPr>
      <dgm:t>
        <a:bodyPr/>
        <a:lstStyle/>
        <a:p>
          <a:r>
            <a:rPr lang="en-GB" dirty="0">
              <a:solidFill>
                <a:schemeClr val="tx1"/>
              </a:solidFill>
            </a:rPr>
            <a:t>Rep of the Month winners will have a Q&amp;A with VP Education and they will get their own news article on the SU website as well as a section dedicated to them in the monthly rep newsletter.</a:t>
          </a:r>
        </a:p>
      </dgm:t>
    </dgm:pt>
    <dgm:pt modelId="{EFB135F7-99B4-4A9D-82C4-3058DBA89D0E}" type="parTrans" cxnId="{416B8348-B5BD-4287-9108-3CC99CFFF615}">
      <dgm:prSet/>
      <dgm:spPr/>
      <dgm:t>
        <a:bodyPr/>
        <a:lstStyle/>
        <a:p>
          <a:endParaRPr lang="en-GB"/>
        </a:p>
      </dgm:t>
    </dgm:pt>
    <dgm:pt modelId="{AAF9B49E-5C07-4125-9CCE-85BA4CA98C9E}" type="sibTrans" cxnId="{416B8348-B5BD-4287-9108-3CC99CFFF615}">
      <dgm:prSet/>
      <dgm:spPr/>
      <dgm:t>
        <a:bodyPr/>
        <a:lstStyle/>
        <a:p>
          <a:endParaRPr lang="en-GB"/>
        </a:p>
      </dgm:t>
    </dgm:pt>
    <dgm:pt modelId="{DA1A8686-8990-4C67-AA7F-B950DF461A9B}">
      <dgm:prSet/>
      <dgm:spPr>
        <a:solidFill>
          <a:srgbClr val="79C5C9"/>
        </a:solidFill>
      </dgm:spPr>
      <dgm:t>
        <a:bodyPr/>
        <a:lstStyle/>
        <a:p>
          <a:r>
            <a:rPr lang="en-GB" dirty="0">
              <a:solidFill>
                <a:schemeClr val="tx1"/>
              </a:solidFill>
            </a:rPr>
            <a:t>If there is something you have done that you want to share with the SU then you can add a ‘your impact’ submission to let us know. </a:t>
          </a:r>
        </a:p>
      </dgm:t>
    </dgm:pt>
    <dgm:pt modelId="{2C205896-C0BD-449B-83C0-9DD70717CF4A}" type="parTrans" cxnId="{55FFED8F-9EF6-4374-9253-A1884150B50B}">
      <dgm:prSet/>
      <dgm:spPr/>
      <dgm:t>
        <a:bodyPr/>
        <a:lstStyle/>
        <a:p>
          <a:endParaRPr lang="en-GB"/>
        </a:p>
      </dgm:t>
    </dgm:pt>
    <dgm:pt modelId="{CCBEB0BC-30B8-489D-991A-4FB5E6AAC617}" type="sibTrans" cxnId="{55FFED8F-9EF6-4374-9253-A1884150B50B}">
      <dgm:prSet/>
      <dgm:spPr/>
      <dgm:t>
        <a:bodyPr/>
        <a:lstStyle/>
        <a:p>
          <a:endParaRPr lang="en-GB"/>
        </a:p>
      </dgm:t>
    </dgm:pt>
    <dgm:pt modelId="{C2F8552A-81A2-4068-91F4-E05DADC635EE}">
      <dgm:prSet/>
      <dgm:spPr>
        <a:solidFill>
          <a:srgbClr val="79C5C9"/>
        </a:solidFill>
      </dgm:spPr>
      <dgm:t>
        <a:bodyPr/>
        <a:lstStyle/>
        <a:p>
          <a:r>
            <a:rPr lang="en-GB" dirty="0">
              <a:solidFill>
                <a:schemeClr val="tx1"/>
              </a:solidFill>
            </a:rPr>
            <a:t>‘Your Impact’ and ‘Rep of the Month’ are great ways to shout about your achievements as a rep.</a:t>
          </a:r>
        </a:p>
      </dgm:t>
    </dgm:pt>
    <dgm:pt modelId="{46D21750-FF7C-4A2D-BF53-A2B4F57C5ECE}" type="parTrans" cxnId="{E577FBD1-D49D-4BC8-9220-58CD43793591}">
      <dgm:prSet/>
      <dgm:spPr/>
      <dgm:t>
        <a:bodyPr/>
        <a:lstStyle/>
        <a:p>
          <a:endParaRPr lang="en-GB"/>
        </a:p>
      </dgm:t>
    </dgm:pt>
    <dgm:pt modelId="{15BF4298-ACAF-4018-9796-ACDFCC0520CD}" type="sibTrans" cxnId="{E577FBD1-D49D-4BC8-9220-58CD43793591}">
      <dgm:prSet/>
      <dgm:spPr/>
      <dgm:t>
        <a:bodyPr/>
        <a:lstStyle/>
        <a:p>
          <a:endParaRPr lang="en-GB"/>
        </a:p>
      </dgm:t>
    </dgm:pt>
    <dgm:pt modelId="{3D5C522B-B920-4F56-AE0D-1E60CAA89B95}" type="pres">
      <dgm:prSet presAssocID="{02B8FE56-1B6B-4500-A842-1CA8D9267E81}" presName="Name0" presStyleCnt="0">
        <dgm:presLayoutVars>
          <dgm:dir/>
          <dgm:animLvl val="lvl"/>
          <dgm:resizeHandles val="exact"/>
        </dgm:presLayoutVars>
      </dgm:prSet>
      <dgm:spPr/>
    </dgm:pt>
    <dgm:pt modelId="{82DEA8D9-5518-49D0-8063-378B3354B9CB}" type="pres">
      <dgm:prSet presAssocID="{C2F8552A-81A2-4068-91F4-E05DADC635EE}" presName="linNode" presStyleCnt="0"/>
      <dgm:spPr/>
    </dgm:pt>
    <dgm:pt modelId="{4140ED3E-3B3E-444D-B3BE-5D60B496E221}" type="pres">
      <dgm:prSet presAssocID="{C2F8552A-81A2-4068-91F4-E05DADC635EE}" presName="parentText" presStyleLbl="node1" presStyleIdx="0" presStyleCnt="4">
        <dgm:presLayoutVars>
          <dgm:chMax val="1"/>
          <dgm:bulletEnabled val="1"/>
        </dgm:presLayoutVars>
      </dgm:prSet>
      <dgm:spPr/>
    </dgm:pt>
    <dgm:pt modelId="{F99D41C4-7097-4C8F-B2E5-A7F1DD21E786}" type="pres">
      <dgm:prSet presAssocID="{15BF4298-ACAF-4018-9796-ACDFCC0520CD}" presName="sp" presStyleCnt="0"/>
      <dgm:spPr/>
    </dgm:pt>
    <dgm:pt modelId="{0E254E08-C414-4C33-919B-0297157E8370}" type="pres">
      <dgm:prSet presAssocID="{DA1A8686-8990-4C67-AA7F-B950DF461A9B}" presName="linNode" presStyleCnt="0"/>
      <dgm:spPr/>
    </dgm:pt>
    <dgm:pt modelId="{5491E407-F131-41A2-B189-8E4498A818EA}" type="pres">
      <dgm:prSet presAssocID="{DA1A8686-8990-4C67-AA7F-B950DF461A9B}" presName="parentText" presStyleLbl="node1" presStyleIdx="1" presStyleCnt="4">
        <dgm:presLayoutVars>
          <dgm:chMax val="1"/>
          <dgm:bulletEnabled val="1"/>
        </dgm:presLayoutVars>
      </dgm:prSet>
      <dgm:spPr/>
    </dgm:pt>
    <dgm:pt modelId="{949B4898-DF34-47CE-AE6F-9EADAACB333C}" type="pres">
      <dgm:prSet presAssocID="{CCBEB0BC-30B8-489D-991A-4FB5E6AAC617}" presName="sp" presStyleCnt="0"/>
      <dgm:spPr/>
    </dgm:pt>
    <dgm:pt modelId="{C9507132-95C2-4736-B31B-8B128027BAB9}" type="pres">
      <dgm:prSet presAssocID="{89EA924E-35CB-4157-9FA0-A5D82322DA2A}" presName="linNode" presStyleCnt="0"/>
      <dgm:spPr/>
    </dgm:pt>
    <dgm:pt modelId="{E6CCA159-91C6-4D14-85E4-A4E27C2C9E05}" type="pres">
      <dgm:prSet presAssocID="{89EA924E-35CB-4157-9FA0-A5D82322DA2A}" presName="parentText" presStyleLbl="node1" presStyleIdx="2" presStyleCnt="4">
        <dgm:presLayoutVars>
          <dgm:chMax val="1"/>
          <dgm:bulletEnabled val="1"/>
        </dgm:presLayoutVars>
      </dgm:prSet>
      <dgm:spPr/>
    </dgm:pt>
    <dgm:pt modelId="{D1B27709-9742-4787-B470-CB372240EFFB}" type="pres">
      <dgm:prSet presAssocID="{73A1B127-F199-41DE-B90F-500242B9DB00}" presName="sp" presStyleCnt="0"/>
      <dgm:spPr/>
    </dgm:pt>
    <dgm:pt modelId="{904891C6-4DA5-4EB2-BA3A-135F24C948B2}" type="pres">
      <dgm:prSet presAssocID="{C0C37171-4EDC-4F3A-B4D6-73785EC905D0}" presName="linNode" presStyleCnt="0"/>
      <dgm:spPr/>
    </dgm:pt>
    <dgm:pt modelId="{82D5A534-9CAF-4749-B0DB-ED0FE2C2D35C}" type="pres">
      <dgm:prSet presAssocID="{C0C37171-4EDC-4F3A-B4D6-73785EC905D0}" presName="parentText" presStyleLbl="node1" presStyleIdx="3" presStyleCnt="4">
        <dgm:presLayoutVars>
          <dgm:chMax val="1"/>
          <dgm:bulletEnabled val="1"/>
        </dgm:presLayoutVars>
      </dgm:prSet>
      <dgm:spPr/>
    </dgm:pt>
  </dgm:ptLst>
  <dgm:cxnLst>
    <dgm:cxn modelId="{32A39E06-CB15-40AA-B8DF-8E91D6F63CC2}" type="presOf" srcId="{C0C37171-4EDC-4F3A-B4D6-73785EC905D0}" destId="{82D5A534-9CAF-4749-B0DB-ED0FE2C2D35C}" srcOrd="0" destOrd="0" presId="urn:microsoft.com/office/officeart/2005/8/layout/vList5"/>
    <dgm:cxn modelId="{416B8348-B5BD-4287-9108-3CC99CFFF615}" srcId="{02B8FE56-1B6B-4500-A842-1CA8D9267E81}" destId="{C0C37171-4EDC-4F3A-B4D6-73785EC905D0}" srcOrd="3" destOrd="0" parTransId="{EFB135F7-99B4-4A9D-82C4-3058DBA89D0E}" sibTransId="{AAF9B49E-5C07-4125-9CCE-85BA4CA98C9E}"/>
    <dgm:cxn modelId="{4C36ED4B-9954-4078-B0A4-D411AC70E3C6}" type="presOf" srcId="{02B8FE56-1B6B-4500-A842-1CA8D9267E81}" destId="{3D5C522B-B920-4F56-AE0D-1E60CAA89B95}" srcOrd="0" destOrd="0" presId="urn:microsoft.com/office/officeart/2005/8/layout/vList5"/>
    <dgm:cxn modelId="{47890D77-6BDC-464C-AC6E-6007FD1428EB}" srcId="{02B8FE56-1B6B-4500-A842-1CA8D9267E81}" destId="{89EA924E-35CB-4157-9FA0-A5D82322DA2A}" srcOrd="2" destOrd="0" parTransId="{AD555F7D-DCF4-4231-A4F1-33801FEA6ED4}" sibTransId="{73A1B127-F199-41DE-B90F-500242B9DB00}"/>
    <dgm:cxn modelId="{55FFED8F-9EF6-4374-9253-A1884150B50B}" srcId="{02B8FE56-1B6B-4500-A842-1CA8D9267E81}" destId="{DA1A8686-8990-4C67-AA7F-B950DF461A9B}" srcOrd="1" destOrd="0" parTransId="{2C205896-C0BD-449B-83C0-9DD70717CF4A}" sibTransId="{CCBEB0BC-30B8-489D-991A-4FB5E6AAC617}"/>
    <dgm:cxn modelId="{1C7B28A1-E20E-4349-AB90-7BBFA4EBE091}" type="presOf" srcId="{89EA924E-35CB-4157-9FA0-A5D82322DA2A}" destId="{E6CCA159-91C6-4D14-85E4-A4E27C2C9E05}" srcOrd="0" destOrd="0" presId="urn:microsoft.com/office/officeart/2005/8/layout/vList5"/>
    <dgm:cxn modelId="{A3B0DBB6-1C7E-48DB-A2FE-69C4E07EC2EF}" type="presOf" srcId="{DA1A8686-8990-4C67-AA7F-B950DF461A9B}" destId="{5491E407-F131-41A2-B189-8E4498A818EA}" srcOrd="0" destOrd="0" presId="urn:microsoft.com/office/officeart/2005/8/layout/vList5"/>
    <dgm:cxn modelId="{4DBFEDB8-DF53-4F3E-97EA-B17F4A01C322}" type="presOf" srcId="{C2F8552A-81A2-4068-91F4-E05DADC635EE}" destId="{4140ED3E-3B3E-444D-B3BE-5D60B496E221}" srcOrd="0" destOrd="0" presId="urn:microsoft.com/office/officeart/2005/8/layout/vList5"/>
    <dgm:cxn modelId="{E577FBD1-D49D-4BC8-9220-58CD43793591}" srcId="{02B8FE56-1B6B-4500-A842-1CA8D9267E81}" destId="{C2F8552A-81A2-4068-91F4-E05DADC635EE}" srcOrd="0" destOrd="0" parTransId="{46D21750-FF7C-4A2D-BF53-A2B4F57C5ECE}" sibTransId="{15BF4298-ACAF-4018-9796-ACDFCC0520CD}"/>
    <dgm:cxn modelId="{3280A9CF-B4F7-44B3-88D5-B3A09C7330F1}" type="presParOf" srcId="{3D5C522B-B920-4F56-AE0D-1E60CAA89B95}" destId="{82DEA8D9-5518-49D0-8063-378B3354B9CB}" srcOrd="0" destOrd="0" presId="urn:microsoft.com/office/officeart/2005/8/layout/vList5"/>
    <dgm:cxn modelId="{D279338E-DC0D-4106-9465-7F81DEC64CA4}" type="presParOf" srcId="{82DEA8D9-5518-49D0-8063-378B3354B9CB}" destId="{4140ED3E-3B3E-444D-B3BE-5D60B496E221}" srcOrd="0" destOrd="0" presId="urn:microsoft.com/office/officeart/2005/8/layout/vList5"/>
    <dgm:cxn modelId="{82A2AA0E-8926-49BA-94B6-5A7C74E9EACD}" type="presParOf" srcId="{3D5C522B-B920-4F56-AE0D-1E60CAA89B95}" destId="{F99D41C4-7097-4C8F-B2E5-A7F1DD21E786}" srcOrd="1" destOrd="0" presId="urn:microsoft.com/office/officeart/2005/8/layout/vList5"/>
    <dgm:cxn modelId="{D1BD7777-61BD-43B9-AD92-6189D9CC223D}" type="presParOf" srcId="{3D5C522B-B920-4F56-AE0D-1E60CAA89B95}" destId="{0E254E08-C414-4C33-919B-0297157E8370}" srcOrd="2" destOrd="0" presId="urn:microsoft.com/office/officeart/2005/8/layout/vList5"/>
    <dgm:cxn modelId="{F31105A2-602D-433C-A66A-AF7E305D8934}" type="presParOf" srcId="{0E254E08-C414-4C33-919B-0297157E8370}" destId="{5491E407-F131-41A2-B189-8E4498A818EA}" srcOrd="0" destOrd="0" presId="urn:microsoft.com/office/officeart/2005/8/layout/vList5"/>
    <dgm:cxn modelId="{26B12687-B1AD-4091-8F36-E0062AD38D4E}" type="presParOf" srcId="{3D5C522B-B920-4F56-AE0D-1E60CAA89B95}" destId="{949B4898-DF34-47CE-AE6F-9EADAACB333C}" srcOrd="3" destOrd="0" presId="urn:microsoft.com/office/officeart/2005/8/layout/vList5"/>
    <dgm:cxn modelId="{5B37BBD5-51A2-45C6-9F70-412EC420F1AC}" type="presParOf" srcId="{3D5C522B-B920-4F56-AE0D-1E60CAA89B95}" destId="{C9507132-95C2-4736-B31B-8B128027BAB9}" srcOrd="4" destOrd="0" presId="urn:microsoft.com/office/officeart/2005/8/layout/vList5"/>
    <dgm:cxn modelId="{CF30DC94-2BC2-4DD9-88AA-D2F746D8B36E}" type="presParOf" srcId="{C9507132-95C2-4736-B31B-8B128027BAB9}" destId="{E6CCA159-91C6-4D14-85E4-A4E27C2C9E05}" srcOrd="0" destOrd="0" presId="urn:microsoft.com/office/officeart/2005/8/layout/vList5"/>
    <dgm:cxn modelId="{22FEF002-9B18-4DDD-BE19-8AC0BE304F43}" type="presParOf" srcId="{3D5C522B-B920-4F56-AE0D-1E60CAA89B95}" destId="{D1B27709-9742-4787-B470-CB372240EFFB}" srcOrd="5" destOrd="0" presId="urn:microsoft.com/office/officeart/2005/8/layout/vList5"/>
    <dgm:cxn modelId="{DEF1D189-AA4B-414B-AFFF-98997B6D9616}" type="presParOf" srcId="{3D5C522B-B920-4F56-AE0D-1E60CAA89B95}" destId="{904891C6-4DA5-4EB2-BA3A-135F24C948B2}" srcOrd="6" destOrd="0" presId="urn:microsoft.com/office/officeart/2005/8/layout/vList5"/>
    <dgm:cxn modelId="{93A51BA3-3430-401F-A473-7E2268BDD927}" type="presParOf" srcId="{904891C6-4DA5-4EB2-BA3A-135F24C948B2}" destId="{82D5A534-9CAF-4749-B0DB-ED0FE2C2D35C}"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A8DC4D-2802-4514-B58F-3FFF36135579}"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GB"/>
        </a:p>
      </dgm:t>
    </dgm:pt>
    <dgm:pt modelId="{0E924E07-5D04-424A-BB76-B8E9DDB683AA}">
      <dgm:prSet/>
      <dgm:spPr>
        <a:solidFill>
          <a:srgbClr val="79C5C9"/>
        </a:solidFill>
      </dgm:spPr>
      <dgm:t>
        <a:bodyPr/>
        <a:lstStyle/>
        <a:p>
          <a:r>
            <a:rPr lang="en-GB" dirty="0">
              <a:latin typeface="Amsi Pro SemiBold" panose="020B0A06020201010104" pitchFamily="34" charset="0"/>
            </a:rPr>
            <a:t>Facilitating </a:t>
          </a:r>
          <a:r>
            <a:rPr lang="en-GB" b="1" dirty="0">
              <a:latin typeface="Amsi Pro SemiBold" panose="020B0A06020201010104" pitchFamily="34" charset="0"/>
            </a:rPr>
            <a:t>opportunities</a:t>
          </a:r>
          <a:r>
            <a:rPr lang="en-GB" dirty="0">
              <a:latin typeface="Amsi Pro SemiBold" panose="020B0A06020201010104" pitchFamily="34" charset="0"/>
            </a:rPr>
            <a:t> and tools for Course Reps to </a:t>
          </a:r>
          <a:r>
            <a:rPr lang="en-GB" b="1" dirty="0">
              <a:latin typeface="Amsi Pro SemiBold" panose="020B0A06020201010104" pitchFamily="34" charset="0"/>
            </a:rPr>
            <a:t>communicate</a:t>
          </a:r>
          <a:r>
            <a:rPr lang="en-GB" dirty="0">
              <a:latin typeface="Amsi Pro SemiBold" panose="020B0A06020201010104" pitchFamily="34" charset="0"/>
            </a:rPr>
            <a:t> with students they represent e.g. helping circulate surveys</a:t>
          </a:r>
        </a:p>
      </dgm:t>
    </dgm:pt>
    <dgm:pt modelId="{D30FAC63-A340-42EA-AD3E-873033CA5F04}" type="parTrans" cxnId="{E010298A-6CB3-4CBC-8640-4F534D728DD1}">
      <dgm:prSet/>
      <dgm:spPr/>
      <dgm:t>
        <a:bodyPr/>
        <a:lstStyle/>
        <a:p>
          <a:endParaRPr lang="en-GB"/>
        </a:p>
      </dgm:t>
    </dgm:pt>
    <dgm:pt modelId="{84EEA69B-8300-4E8D-A980-AB9F7A3AEFEE}" type="sibTrans" cxnId="{E010298A-6CB3-4CBC-8640-4F534D728DD1}">
      <dgm:prSet/>
      <dgm:spPr/>
      <dgm:t>
        <a:bodyPr/>
        <a:lstStyle/>
        <a:p>
          <a:endParaRPr lang="en-GB"/>
        </a:p>
      </dgm:t>
    </dgm:pt>
    <dgm:pt modelId="{87039B32-462E-49B9-819D-F1B2EC5ECFB1}">
      <dgm:prSet/>
      <dgm:spPr>
        <a:solidFill>
          <a:srgbClr val="79C5C9"/>
        </a:solidFill>
      </dgm:spPr>
      <dgm:t>
        <a:bodyPr/>
        <a:lstStyle/>
        <a:p>
          <a:r>
            <a:rPr lang="en-GB" b="1" dirty="0">
              <a:latin typeface="Amsi Pro SemiBold" panose="020B0A06020201010104" pitchFamily="34" charset="0"/>
            </a:rPr>
            <a:t>Supporting</a:t>
          </a:r>
          <a:r>
            <a:rPr lang="en-GB" dirty="0">
              <a:latin typeface="Amsi Pro SemiBold" panose="020B0A06020201010104" pitchFamily="34" charset="0"/>
            </a:rPr>
            <a:t> and developing academic </a:t>
          </a:r>
          <a:r>
            <a:rPr lang="en-GB" b="1" dirty="0">
              <a:latin typeface="Amsi Pro SemiBold" panose="020B0A06020201010104" pitchFamily="34" charset="0"/>
            </a:rPr>
            <a:t>representation</a:t>
          </a:r>
          <a:r>
            <a:rPr lang="en-GB" dirty="0">
              <a:latin typeface="Amsi Pro SemiBold" panose="020B0A06020201010104" pitchFamily="34" charset="0"/>
            </a:rPr>
            <a:t> within the department</a:t>
          </a:r>
        </a:p>
      </dgm:t>
    </dgm:pt>
    <dgm:pt modelId="{E81B08BA-F8D7-463B-BF2C-324160805305}" type="parTrans" cxnId="{0F0D758E-B4B1-4AAF-8405-E310B80484E5}">
      <dgm:prSet/>
      <dgm:spPr/>
      <dgm:t>
        <a:bodyPr/>
        <a:lstStyle/>
        <a:p>
          <a:endParaRPr lang="en-GB"/>
        </a:p>
      </dgm:t>
    </dgm:pt>
    <dgm:pt modelId="{60FE3A41-3671-4DDB-8500-96D822BFF3DC}" type="sibTrans" cxnId="{0F0D758E-B4B1-4AAF-8405-E310B80484E5}">
      <dgm:prSet/>
      <dgm:spPr/>
      <dgm:t>
        <a:bodyPr/>
        <a:lstStyle/>
        <a:p>
          <a:endParaRPr lang="en-GB"/>
        </a:p>
      </dgm:t>
    </dgm:pt>
    <dgm:pt modelId="{86879B17-8560-4EC3-90EF-8706BA78A061}">
      <dgm:prSet/>
      <dgm:spPr>
        <a:solidFill>
          <a:srgbClr val="79C5C9"/>
        </a:solidFill>
      </dgm:spPr>
      <dgm:t>
        <a:bodyPr/>
        <a:lstStyle/>
        <a:p>
          <a:r>
            <a:rPr lang="en-GB" dirty="0">
              <a:latin typeface="Amsi Pro SemiBold" panose="020B0A06020201010104" pitchFamily="34" charset="0"/>
            </a:rPr>
            <a:t>Ensuring reps feel </a:t>
          </a:r>
          <a:r>
            <a:rPr lang="en-GB" b="1" dirty="0">
              <a:latin typeface="Amsi Pro SemiBold" panose="020B0A06020201010104" pitchFamily="34" charset="0"/>
            </a:rPr>
            <a:t>valued</a:t>
          </a:r>
          <a:r>
            <a:rPr lang="en-GB" dirty="0">
              <a:latin typeface="Amsi Pro SemiBold" panose="020B0A06020201010104" pitchFamily="34" charset="0"/>
            </a:rPr>
            <a:t>, </a:t>
          </a:r>
          <a:r>
            <a:rPr lang="en-GB" b="1" dirty="0">
              <a:latin typeface="Amsi Pro SemiBold" panose="020B0A06020201010104" pitchFamily="34" charset="0"/>
            </a:rPr>
            <a:t>supported</a:t>
          </a:r>
          <a:r>
            <a:rPr lang="en-GB" dirty="0">
              <a:latin typeface="Amsi Pro SemiBold" panose="020B0A06020201010104" pitchFamily="34" charset="0"/>
            </a:rPr>
            <a:t> and </a:t>
          </a:r>
          <a:r>
            <a:rPr lang="en-GB" b="1" dirty="0">
              <a:latin typeface="Amsi Pro SemiBold" panose="020B0A06020201010104" pitchFamily="34" charset="0"/>
            </a:rPr>
            <a:t>encouraged</a:t>
          </a:r>
          <a:r>
            <a:rPr lang="en-GB" dirty="0">
              <a:latin typeface="Amsi Pro SemiBold" panose="020B0A06020201010104" pitchFamily="34" charset="0"/>
            </a:rPr>
            <a:t> to submit feedback</a:t>
          </a:r>
        </a:p>
      </dgm:t>
    </dgm:pt>
    <dgm:pt modelId="{AAC9E38F-EC3A-4D3A-9B26-B1B5D1AD6F7B}" type="parTrans" cxnId="{CECAA0D2-D733-43A5-8BA0-8250FFC5367D}">
      <dgm:prSet/>
      <dgm:spPr/>
      <dgm:t>
        <a:bodyPr/>
        <a:lstStyle/>
        <a:p>
          <a:endParaRPr lang="en-GB"/>
        </a:p>
      </dgm:t>
    </dgm:pt>
    <dgm:pt modelId="{E36726D3-127A-4D3F-B0DE-8DB5245F4913}" type="sibTrans" cxnId="{CECAA0D2-D733-43A5-8BA0-8250FFC5367D}">
      <dgm:prSet/>
      <dgm:spPr/>
      <dgm:t>
        <a:bodyPr/>
        <a:lstStyle/>
        <a:p>
          <a:endParaRPr lang="en-GB"/>
        </a:p>
      </dgm:t>
    </dgm:pt>
    <dgm:pt modelId="{E59DFF79-A868-44B2-AB61-47262DEA53AC}">
      <dgm:prSet/>
      <dgm:spPr>
        <a:solidFill>
          <a:srgbClr val="79C5C9"/>
        </a:solidFill>
      </dgm:spPr>
      <dgm:t>
        <a:bodyPr/>
        <a:lstStyle/>
        <a:p>
          <a:r>
            <a:rPr lang="en-GB" dirty="0">
              <a:latin typeface="Amsi Pro SemiBold" panose="020B0A06020201010104" pitchFamily="34" charset="0"/>
            </a:rPr>
            <a:t>Proactively </a:t>
          </a:r>
          <a:r>
            <a:rPr lang="en-GB" b="1" dirty="0">
              <a:latin typeface="Amsi Pro SemiBold" panose="020B0A06020201010104" pitchFamily="34" charset="0"/>
            </a:rPr>
            <a:t>communicating</a:t>
          </a:r>
          <a:r>
            <a:rPr lang="en-GB" dirty="0">
              <a:latin typeface="Amsi Pro SemiBold" panose="020B0A06020201010104" pitchFamily="34" charset="0"/>
            </a:rPr>
            <a:t> with you as Course Reps about relevant </a:t>
          </a:r>
          <a:r>
            <a:rPr lang="en-GB" b="1" dirty="0">
              <a:latin typeface="Amsi Pro SemiBold" panose="020B0A06020201010104" pitchFamily="34" charset="0"/>
            </a:rPr>
            <a:t>information</a:t>
          </a:r>
          <a:endParaRPr lang="en-GB" dirty="0">
            <a:latin typeface="Amsi Pro SemiBold" panose="020B0A06020201010104" pitchFamily="34" charset="0"/>
          </a:endParaRPr>
        </a:p>
      </dgm:t>
    </dgm:pt>
    <dgm:pt modelId="{6ACD114A-0F31-4BEE-8AD3-3B0832B9DAE0}" type="parTrans" cxnId="{4444E7D8-7B6A-467F-8417-0075CE238C3D}">
      <dgm:prSet/>
      <dgm:spPr/>
      <dgm:t>
        <a:bodyPr/>
        <a:lstStyle/>
        <a:p>
          <a:endParaRPr lang="en-GB"/>
        </a:p>
      </dgm:t>
    </dgm:pt>
    <dgm:pt modelId="{D917FCBA-AC17-430C-92B9-D99A23884468}" type="sibTrans" cxnId="{4444E7D8-7B6A-467F-8417-0075CE238C3D}">
      <dgm:prSet/>
      <dgm:spPr/>
      <dgm:t>
        <a:bodyPr/>
        <a:lstStyle/>
        <a:p>
          <a:endParaRPr lang="en-GB"/>
        </a:p>
      </dgm:t>
    </dgm:pt>
    <dgm:pt modelId="{611597EB-254C-48C8-9755-585BE97974E5}">
      <dgm:prSet/>
      <dgm:spPr>
        <a:solidFill>
          <a:srgbClr val="79C5C9"/>
        </a:solidFill>
      </dgm:spPr>
      <dgm:t>
        <a:bodyPr/>
        <a:lstStyle/>
        <a:p>
          <a:r>
            <a:rPr lang="en-GB" dirty="0">
              <a:latin typeface="Amsi Pro SemiBold" panose="020B0A06020201010104" pitchFamily="34" charset="0"/>
            </a:rPr>
            <a:t>Maintaining effective </a:t>
          </a:r>
          <a:r>
            <a:rPr lang="en-GB" b="1" dirty="0">
              <a:latin typeface="Amsi Pro SemiBold" panose="020B0A06020201010104" pitchFamily="34" charset="0"/>
            </a:rPr>
            <a:t>communication</a:t>
          </a:r>
          <a:r>
            <a:rPr lang="en-GB" dirty="0">
              <a:latin typeface="Amsi Pro SemiBold" panose="020B0A06020201010104" pitchFamily="34" charset="0"/>
            </a:rPr>
            <a:t> with the Student Voice Team at the SU</a:t>
          </a:r>
        </a:p>
      </dgm:t>
    </dgm:pt>
    <dgm:pt modelId="{A1FD96CC-5BCA-4FD5-A70F-2B389F2EE334}" type="parTrans" cxnId="{E019AA8C-D2C7-4C01-8348-BCBDCC31CC4C}">
      <dgm:prSet/>
      <dgm:spPr/>
      <dgm:t>
        <a:bodyPr/>
        <a:lstStyle/>
        <a:p>
          <a:endParaRPr lang="en-GB"/>
        </a:p>
      </dgm:t>
    </dgm:pt>
    <dgm:pt modelId="{6CCC4703-93C6-4F7E-AC9D-DF000D3A1E5D}" type="sibTrans" cxnId="{E019AA8C-D2C7-4C01-8348-BCBDCC31CC4C}">
      <dgm:prSet/>
      <dgm:spPr/>
      <dgm:t>
        <a:bodyPr/>
        <a:lstStyle/>
        <a:p>
          <a:endParaRPr lang="en-GB"/>
        </a:p>
      </dgm:t>
    </dgm:pt>
    <dgm:pt modelId="{347A5B8A-FEC3-47E0-A36B-A4E1C7D0E70F}" type="pres">
      <dgm:prSet presAssocID="{26A8DC4D-2802-4514-B58F-3FFF36135579}" presName="linearFlow" presStyleCnt="0">
        <dgm:presLayoutVars>
          <dgm:dir/>
          <dgm:resizeHandles val="exact"/>
        </dgm:presLayoutVars>
      </dgm:prSet>
      <dgm:spPr/>
    </dgm:pt>
    <dgm:pt modelId="{225689AA-4066-4604-B2F2-78283A4B48FD}" type="pres">
      <dgm:prSet presAssocID="{0E924E07-5D04-424A-BB76-B8E9DDB683AA}" presName="composite" presStyleCnt="0"/>
      <dgm:spPr/>
    </dgm:pt>
    <dgm:pt modelId="{9A5013AD-7BB7-4506-AD8C-07C21128BF6D}" type="pres">
      <dgm:prSet presAssocID="{0E924E07-5D04-424A-BB76-B8E9DDB683AA}" presName="imgShp" presStyleLbl="fgImgPlace1" presStyleIdx="0" presStyleCnt="5" custLinFactNeighborX="-54666" custLinFactNeighborY="-14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FC4C004-605B-4B06-BFBF-04A747ABF2C4}" type="pres">
      <dgm:prSet presAssocID="{0E924E07-5D04-424A-BB76-B8E9DDB683AA}" presName="txShp" presStyleLbl="node1" presStyleIdx="0" presStyleCnt="5">
        <dgm:presLayoutVars>
          <dgm:bulletEnabled val="1"/>
        </dgm:presLayoutVars>
      </dgm:prSet>
      <dgm:spPr/>
    </dgm:pt>
    <dgm:pt modelId="{626566B0-D572-4DFC-8823-955C6C6D341E}" type="pres">
      <dgm:prSet presAssocID="{84EEA69B-8300-4E8D-A980-AB9F7A3AEFEE}" presName="spacing" presStyleCnt="0"/>
      <dgm:spPr/>
    </dgm:pt>
    <dgm:pt modelId="{20F3CE14-5A4C-40CD-A3CC-3B61BD0CC6B1}" type="pres">
      <dgm:prSet presAssocID="{87039B32-462E-49B9-819D-F1B2EC5ECFB1}" presName="composite" presStyleCnt="0"/>
      <dgm:spPr/>
    </dgm:pt>
    <dgm:pt modelId="{81E5927C-C01B-4D04-B4C9-6CB6CDA652D0}" type="pres">
      <dgm:prSet presAssocID="{87039B32-462E-49B9-819D-F1B2EC5ECFB1}" presName="imgShp" presStyleLbl="fgImgPlace1" presStyleIdx="1" presStyleCnt="5" custLinFactNeighborX="-53188" custLinFactNeighborY="44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Tick outline"/>
        </a:ext>
      </dgm:extLst>
    </dgm:pt>
    <dgm:pt modelId="{12F3144F-0B4A-4CEA-BBEF-A02DD383CC42}" type="pres">
      <dgm:prSet presAssocID="{87039B32-462E-49B9-819D-F1B2EC5ECFB1}" presName="txShp" presStyleLbl="node1" presStyleIdx="1" presStyleCnt="5">
        <dgm:presLayoutVars>
          <dgm:bulletEnabled val="1"/>
        </dgm:presLayoutVars>
      </dgm:prSet>
      <dgm:spPr/>
    </dgm:pt>
    <dgm:pt modelId="{FA4B8E71-6CC6-42ED-89C0-41B3A4BB0CDE}" type="pres">
      <dgm:prSet presAssocID="{60FE3A41-3671-4DDB-8500-96D822BFF3DC}" presName="spacing" presStyleCnt="0"/>
      <dgm:spPr/>
    </dgm:pt>
    <dgm:pt modelId="{43E6E202-CBF2-403C-A702-73D8FF653C24}" type="pres">
      <dgm:prSet presAssocID="{86879B17-8560-4EC3-90EF-8706BA78A061}" presName="composite" presStyleCnt="0"/>
      <dgm:spPr/>
    </dgm:pt>
    <dgm:pt modelId="{80AE7A40-E9CE-4EA5-A095-45F828CE206A}" type="pres">
      <dgm:prSet presAssocID="{86879B17-8560-4EC3-90EF-8706BA78A061}" presName="imgShp" presStyleLbl="fgImgPlace1" presStyleIdx="2" presStyleCnt="5" custLinFactNeighborX="-56144" custLinFactNeighborY="29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Tick outline"/>
        </a:ext>
      </dgm:extLst>
    </dgm:pt>
    <dgm:pt modelId="{6CEBE1E8-F9F6-461F-9AD1-B14B2B420430}" type="pres">
      <dgm:prSet presAssocID="{86879B17-8560-4EC3-90EF-8706BA78A061}" presName="txShp" presStyleLbl="node1" presStyleIdx="2" presStyleCnt="5">
        <dgm:presLayoutVars>
          <dgm:bulletEnabled val="1"/>
        </dgm:presLayoutVars>
      </dgm:prSet>
      <dgm:spPr/>
    </dgm:pt>
    <dgm:pt modelId="{58EB6825-B788-41B3-A283-8CA47A1A37C1}" type="pres">
      <dgm:prSet presAssocID="{E36726D3-127A-4D3F-B0DE-8DB5245F4913}" presName="spacing" presStyleCnt="0"/>
      <dgm:spPr/>
    </dgm:pt>
    <dgm:pt modelId="{279B2515-468E-43FC-AFB2-091AE5C22785}" type="pres">
      <dgm:prSet presAssocID="{E59DFF79-A868-44B2-AB61-47262DEA53AC}" presName="composite" presStyleCnt="0"/>
      <dgm:spPr/>
    </dgm:pt>
    <dgm:pt modelId="{6A457B7A-1B25-414F-A485-103C41B121B8}" type="pres">
      <dgm:prSet presAssocID="{E59DFF79-A868-44B2-AB61-47262DEA53AC}" presName="imgShp" presStyleLbl="fgImgPlace1" presStyleIdx="3" presStyleCnt="5" custLinFactNeighborX="-51711" custLinFactNeighborY="14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Tick outline"/>
        </a:ext>
      </dgm:extLst>
    </dgm:pt>
    <dgm:pt modelId="{91E3E9A2-DD64-4CDA-8722-A215F9CFF6D4}" type="pres">
      <dgm:prSet presAssocID="{E59DFF79-A868-44B2-AB61-47262DEA53AC}" presName="txShp" presStyleLbl="node1" presStyleIdx="3" presStyleCnt="5">
        <dgm:presLayoutVars>
          <dgm:bulletEnabled val="1"/>
        </dgm:presLayoutVars>
      </dgm:prSet>
      <dgm:spPr/>
    </dgm:pt>
    <dgm:pt modelId="{DD407793-D93C-4AF0-893A-D22BA829EAB1}" type="pres">
      <dgm:prSet presAssocID="{D917FCBA-AC17-430C-92B9-D99A23884468}" presName="spacing" presStyleCnt="0"/>
      <dgm:spPr/>
    </dgm:pt>
    <dgm:pt modelId="{D91E70AA-9B64-4E8D-8C98-6E449BCE68FA}" type="pres">
      <dgm:prSet presAssocID="{611597EB-254C-48C8-9755-585BE97974E5}" presName="composite" presStyleCnt="0"/>
      <dgm:spPr/>
    </dgm:pt>
    <dgm:pt modelId="{EF9F38C2-7E83-4C45-91B2-5A19DD15CDBE}" type="pres">
      <dgm:prSet presAssocID="{611597EB-254C-48C8-9755-585BE97974E5}" presName="imgShp" presStyleLbl="fgImgPlace1" presStyleIdx="4" presStyleCnt="5" custLinFactNeighborX="-56144" custLinFactNeighborY="14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Tick outline"/>
        </a:ext>
      </dgm:extLst>
    </dgm:pt>
    <dgm:pt modelId="{AD90634B-D9F6-44BB-A5B1-E2F0D9A3877E}" type="pres">
      <dgm:prSet presAssocID="{611597EB-254C-48C8-9755-585BE97974E5}" presName="txShp" presStyleLbl="node1" presStyleIdx="4" presStyleCnt="5">
        <dgm:presLayoutVars>
          <dgm:bulletEnabled val="1"/>
        </dgm:presLayoutVars>
      </dgm:prSet>
      <dgm:spPr/>
    </dgm:pt>
  </dgm:ptLst>
  <dgm:cxnLst>
    <dgm:cxn modelId="{53AF2C08-4836-4B7D-A072-23A1FE01C620}" type="presOf" srcId="{87039B32-462E-49B9-819D-F1B2EC5ECFB1}" destId="{12F3144F-0B4A-4CEA-BBEF-A02DD383CC42}" srcOrd="0" destOrd="0" presId="urn:microsoft.com/office/officeart/2005/8/layout/vList3"/>
    <dgm:cxn modelId="{644C6936-2D36-40AF-AB9F-6DAC65372E13}" type="presOf" srcId="{86879B17-8560-4EC3-90EF-8706BA78A061}" destId="{6CEBE1E8-F9F6-461F-9AD1-B14B2B420430}" srcOrd="0" destOrd="0" presId="urn:microsoft.com/office/officeart/2005/8/layout/vList3"/>
    <dgm:cxn modelId="{E010298A-6CB3-4CBC-8640-4F534D728DD1}" srcId="{26A8DC4D-2802-4514-B58F-3FFF36135579}" destId="{0E924E07-5D04-424A-BB76-B8E9DDB683AA}" srcOrd="0" destOrd="0" parTransId="{D30FAC63-A340-42EA-AD3E-873033CA5F04}" sibTransId="{84EEA69B-8300-4E8D-A980-AB9F7A3AEFEE}"/>
    <dgm:cxn modelId="{E019AA8C-D2C7-4C01-8348-BCBDCC31CC4C}" srcId="{26A8DC4D-2802-4514-B58F-3FFF36135579}" destId="{611597EB-254C-48C8-9755-585BE97974E5}" srcOrd="4" destOrd="0" parTransId="{A1FD96CC-5BCA-4FD5-A70F-2B389F2EE334}" sibTransId="{6CCC4703-93C6-4F7E-AC9D-DF000D3A1E5D}"/>
    <dgm:cxn modelId="{0F0D758E-B4B1-4AAF-8405-E310B80484E5}" srcId="{26A8DC4D-2802-4514-B58F-3FFF36135579}" destId="{87039B32-462E-49B9-819D-F1B2EC5ECFB1}" srcOrd="1" destOrd="0" parTransId="{E81B08BA-F8D7-463B-BF2C-324160805305}" sibTransId="{60FE3A41-3671-4DDB-8500-96D822BFF3DC}"/>
    <dgm:cxn modelId="{88DEEEA9-22A0-4DF6-9B92-8C3C251DE8BE}" type="presOf" srcId="{26A8DC4D-2802-4514-B58F-3FFF36135579}" destId="{347A5B8A-FEC3-47E0-A36B-A4E1C7D0E70F}" srcOrd="0" destOrd="0" presId="urn:microsoft.com/office/officeart/2005/8/layout/vList3"/>
    <dgm:cxn modelId="{E18094C9-A7CC-445B-B6E1-8974CF6F3D04}" type="presOf" srcId="{E59DFF79-A868-44B2-AB61-47262DEA53AC}" destId="{91E3E9A2-DD64-4CDA-8722-A215F9CFF6D4}" srcOrd="0" destOrd="0" presId="urn:microsoft.com/office/officeart/2005/8/layout/vList3"/>
    <dgm:cxn modelId="{A77F32CD-3DA1-4043-88E5-89AADDC1067A}" type="presOf" srcId="{611597EB-254C-48C8-9755-585BE97974E5}" destId="{AD90634B-D9F6-44BB-A5B1-E2F0D9A3877E}" srcOrd="0" destOrd="0" presId="urn:microsoft.com/office/officeart/2005/8/layout/vList3"/>
    <dgm:cxn modelId="{CECAA0D2-D733-43A5-8BA0-8250FFC5367D}" srcId="{26A8DC4D-2802-4514-B58F-3FFF36135579}" destId="{86879B17-8560-4EC3-90EF-8706BA78A061}" srcOrd="2" destOrd="0" parTransId="{AAC9E38F-EC3A-4D3A-9B26-B1B5D1AD6F7B}" sibTransId="{E36726D3-127A-4D3F-B0DE-8DB5245F4913}"/>
    <dgm:cxn modelId="{4444E7D8-7B6A-467F-8417-0075CE238C3D}" srcId="{26A8DC4D-2802-4514-B58F-3FFF36135579}" destId="{E59DFF79-A868-44B2-AB61-47262DEA53AC}" srcOrd="3" destOrd="0" parTransId="{6ACD114A-0F31-4BEE-8AD3-3B0832B9DAE0}" sibTransId="{D917FCBA-AC17-430C-92B9-D99A23884468}"/>
    <dgm:cxn modelId="{63812AFD-AA1E-49A7-932D-C527CA7EB10D}" type="presOf" srcId="{0E924E07-5D04-424A-BB76-B8E9DDB683AA}" destId="{FFC4C004-605B-4B06-BFBF-04A747ABF2C4}" srcOrd="0" destOrd="0" presId="urn:microsoft.com/office/officeart/2005/8/layout/vList3"/>
    <dgm:cxn modelId="{DEEA035C-2BCB-4C7A-A687-BD849DD6C155}" type="presParOf" srcId="{347A5B8A-FEC3-47E0-A36B-A4E1C7D0E70F}" destId="{225689AA-4066-4604-B2F2-78283A4B48FD}" srcOrd="0" destOrd="0" presId="urn:microsoft.com/office/officeart/2005/8/layout/vList3"/>
    <dgm:cxn modelId="{7D9F1D84-5A3D-49FB-B8BE-65B481BBE62A}" type="presParOf" srcId="{225689AA-4066-4604-B2F2-78283A4B48FD}" destId="{9A5013AD-7BB7-4506-AD8C-07C21128BF6D}" srcOrd="0" destOrd="0" presId="urn:microsoft.com/office/officeart/2005/8/layout/vList3"/>
    <dgm:cxn modelId="{BA33072C-8ADE-4552-918C-8CFD68086752}" type="presParOf" srcId="{225689AA-4066-4604-B2F2-78283A4B48FD}" destId="{FFC4C004-605B-4B06-BFBF-04A747ABF2C4}" srcOrd="1" destOrd="0" presId="urn:microsoft.com/office/officeart/2005/8/layout/vList3"/>
    <dgm:cxn modelId="{EDE4F1AD-2AB3-4D6B-BD08-8550EC8E60EB}" type="presParOf" srcId="{347A5B8A-FEC3-47E0-A36B-A4E1C7D0E70F}" destId="{626566B0-D572-4DFC-8823-955C6C6D341E}" srcOrd="1" destOrd="0" presId="urn:microsoft.com/office/officeart/2005/8/layout/vList3"/>
    <dgm:cxn modelId="{302B4758-3FF2-4A89-9D10-F65167531454}" type="presParOf" srcId="{347A5B8A-FEC3-47E0-A36B-A4E1C7D0E70F}" destId="{20F3CE14-5A4C-40CD-A3CC-3B61BD0CC6B1}" srcOrd="2" destOrd="0" presId="urn:microsoft.com/office/officeart/2005/8/layout/vList3"/>
    <dgm:cxn modelId="{B15E1745-AA7E-4C71-9EAE-43BC73ED7058}" type="presParOf" srcId="{20F3CE14-5A4C-40CD-A3CC-3B61BD0CC6B1}" destId="{81E5927C-C01B-4D04-B4C9-6CB6CDA652D0}" srcOrd="0" destOrd="0" presId="urn:microsoft.com/office/officeart/2005/8/layout/vList3"/>
    <dgm:cxn modelId="{285EEFE7-1547-46CC-B524-5C53724F8E66}" type="presParOf" srcId="{20F3CE14-5A4C-40CD-A3CC-3B61BD0CC6B1}" destId="{12F3144F-0B4A-4CEA-BBEF-A02DD383CC42}" srcOrd="1" destOrd="0" presId="urn:microsoft.com/office/officeart/2005/8/layout/vList3"/>
    <dgm:cxn modelId="{C63E5548-D08A-404A-8F35-85CF3BD46EB4}" type="presParOf" srcId="{347A5B8A-FEC3-47E0-A36B-A4E1C7D0E70F}" destId="{FA4B8E71-6CC6-42ED-89C0-41B3A4BB0CDE}" srcOrd="3" destOrd="0" presId="urn:microsoft.com/office/officeart/2005/8/layout/vList3"/>
    <dgm:cxn modelId="{952C0BD8-30C7-4B57-BD7C-A380702DDF96}" type="presParOf" srcId="{347A5B8A-FEC3-47E0-A36B-A4E1C7D0E70F}" destId="{43E6E202-CBF2-403C-A702-73D8FF653C24}" srcOrd="4" destOrd="0" presId="urn:microsoft.com/office/officeart/2005/8/layout/vList3"/>
    <dgm:cxn modelId="{D8B6C724-113B-41B3-B0CF-2C437B3C2AE7}" type="presParOf" srcId="{43E6E202-CBF2-403C-A702-73D8FF653C24}" destId="{80AE7A40-E9CE-4EA5-A095-45F828CE206A}" srcOrd="0" destOrd="0" presId="urn:microsoft.com/office/officeart/2005/8/layout/vList3"/>
    <dgm:cxn modelId="{E63E2BEB-CE02-487C-AAE9-81F331A089A9}" type="presParOf" srcId="{43E6E202-CBF2-403C-A702-73D8FF653C24}" destId="{6CEBE1E8-F9F6-461F-9AD1-B14B2B420430}" srcOrd="1" destOrd="0" presId="urn:microsoft.com/office/officeart/2005/8/layout/vList3"/>
    <dgm:cxn modelId="{FB20CAC1-3991-40CC-A959-3AA3DE0C0FF7}" type="presParOf" srcId="{347A5B8A-FEC3-47E0-A36B-A4E1C7D0E70F}" destId="{58EB6825-B788-41B3-A283-8CA47A1A37C1}" srcOrd="5" destOrd="0" presId="urn:microsoft.com/office/officeart/2005/8/layout/vList3"/>
    <dgm:cxn modelId="{243492F1-1887-430D-94A1-30EDE3F2FE54}" type="presParOf" srcId="{347A5B8A-FEC3-47E0-A36B-A4E1C7D0E70F}" destId="{279B2515-468E-43FC-AFB2-091AE5C22785}" srcOrd="6" destOrd="0" presId="urn:microsoft.com/office/officeart/2005/8/layout/vList3"/>
    <dgm:cxn modelId="{4D3C72B8-C267-4D10-A0E0-954D5EC39145}" type="presParOf" srcId="{279B2515-468E-43FC-AFB2-091AE5C22785}" destId="{6A457B7A-1B25-414F-A485-103C41B121B8}" srcOrd="0" destOrd="0" presId="urn:microsoft.com/office/officeart/2005/8/layout/vList3"/>
    <dgm:cxn modelId="{FF5E87D7-8BFF-4FE4-8E0D-80F316953A05}" type="presParOf" srcId="{279B2515-468E-43FC-AFB2-091AE5C22785}" destId="{91E3E9A2-DD64-4CDA-8722-A215F9CFF6D4}" srcOrd="1" destOrd="0" presId="urn:microsoft.com/office/officeart/2005/8/layout/vList3"/>
    <dgm:cxn modelId="{32AE0F89-F207-4A45-8353-DAC04BD04636}" type="presParOf" srcId="{347A5B8A-FEC3-47E0-A36B-A4E1C7D0E70F}" destId="{DD407793-D93C-4AF0-893A-D22BA829EAB1}" srcOrd="7" destOrd="0" presId="urn:microsoft.com/office/officeart/2005/8/layout/vList3"/>
    <dgm:cxn modelId="{536003D5-C7CA-4676-8A01-1A39D4583F45}" type="presParOf" srcId="{347A5B8A-FEC3-47E0-A36B-A4E1C7D0E70F}" destId="{D91E70AA-9B64-4E8D-8C98-6E449BCE68FA}" srcOrd="8" destOrd="0" presId="urn:microsoft.com/office/officeart/2005/8/layout/vList3"/>
    <dgm:cxn modelId="{6D2B5C98-1114-479B-8BD5-FB7400966AF2}" type="presParOf" srcId="{D91E70AA-9B64-4E8D-8C98-6E449BCE68FA}" destId="{EF9F38C2-7E83-4C45-91B2-5A19DD15CDBE}" srcOrd="0" destOrd="0" presId="urn:microsoft.com/office/officeart/2005/8/layout/vList3"/>
    <dgm:cxn modelId="{3C9B9FF4-6188-4D0A-9D32-36E6EE7694BC}" type="presParOf" srcId="{D91E70AA-9B64-4E8D-8C98-6E449BCE68FA}" destId="{AD90634B-D9F6-44BB-A5B1-E2F0D9A3877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B46F9-CA54-432F-A0BB-5ADC1C39BC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416FD8F-1741-4E97-A3E8-C19B51C2FD49}">
      <dgm:prSet custT="1"/>
      <dgm:spPr/>
      <dgm:t>
        <a:bodyPr/>
        <a:lstStyle/>
        <a:p>
          <a:r>
            <a:rPr lang="en-GB" sz="2800" dirty="0">
              <a:latin typeface="Amsi Pro SemiBold" panose="020B0A06020201010104" pitchFamily="34" charset="0"/>
            </a:rPr>
            <a:t>As a Course Rep, you should have:</a:t>
          </a:r>
        </a:p>
      </dgm:t>
    </dgm:pt>
    <dgm:pt modelId="{BE80C317-305D-4A4E-81EE-D52A0FDD6B86}" type="parTrans" cxnId="{2D952F9C-4E65-487A-A3F3-3A1F93FB0CF0}">
      <dgm:prSet/>
      <dgm:spPr/>
      <dgm:t>
        <a:bodyPr/>
        <a:lstStyle/>
        <a:p>
          <a:endParaRPr lang="en-GB"/>
        </a:p>
      </dgm:t>
    </dgm:pt>
    <dgm:pt modelId="{D3B2C075-1F07-4CA1-9462-66E365B72B1A}" type="sibTrans" cxnId="{2D952F9C-4E65-487A-A3F3-3A1F93FB0CF0}">
      <dgm:prSet/>
      <dgm:spPr/>
      <dgm:t>
        <a:bodyPr/>
        <a:lstStyle/>
        <a:p>
          <a:endParaRPr lang="en-GB"/>
        </a:p>
      </dgm:t>
    </dgm:pt>
    <dgm:pt modelId="{0E0AFF1B-6EBB-45B3-9A46-5D05E6FF49DE}">
      <dgm:prSet custT="1"/>
      <dgm:spPr/>
      <dgm:t>
        <a:bodyPr/>
        <a:lstStyle/>
        <a:p>
          <a:pPr>
            <a:buFont typeface="Wingdings" panose="05000000000000000000" pitchFamily="2" charset="2"/>
            <a:buChar char="ü"/>
          </a:pPr>
          <a:r>
            <a:rPr lang="en-GB" sz="2000" dirty="0"/>
            <a:t>Excellent communication skills</a:t>
          </a:r>
        </a:p>
      </dgm:t>
    </dgm:pt>
    <dgm:pt modelId="{C29D5942-CD00-498A-B23B-843EDAA98E4B}" type="parTrans" cxnId="{641FD6E3-F0C1-4437-9A8E-D2ED8A78DB5B}">
      <dgm:prSet/>
      <dgm:spPr/>
      <dgm:t>
        <a:bodyPr/>
        <a:lstStyle/>
        <a:p>
          <a:endParaRPr lang="en-GB"/>
        </a:p>
      </dgm:t>
    </dgm:pt>
    <dgm:pt modelId="{C127905C-06B5-4CCA-BDDF-225FF848A855}" type="sibTrans" cxnId="{641FD6E3-F0C1-4437-9A8E-D2ED8A78DB5B}">
      <dgm:prSet/>
      <dgm:spPr/>
      <dgm:t>
        <a:bodyPr/>
        <a:lstStyle/>
        <a:p>
          <a:endParaRPr lang="en-GB"/>
        </a:p>
      </dgm:t>
    </dgm:pt>
    <dgm:pt modelId="{18371807-AFF2-44D2-9263-8A42943C7F7F}">
      <dgm:prSet custT="1"/>
      <dgm:spPr/>
      <dgm:t>
        <a:bodyPr/>
        <a:lstStyle/>
        <a:p>
          <a:pPr>
            <a:buFont typeface="Wingdings" panose="05000000000000000000" pitchFamily="2" charset="2"/>
            <a:buChar char="ü"/>
          </a:pPr>
          <a:r>
            <a:rPr lang="en-GB" sz="2000" dirty="0"/>
            <a:t>An ability to listen and effectively represent students’ views</a:t>
          </a:r>
        </a:p>
      </dgm:t>
    </dgm:pt>
    <dgm:pt modelId="{01488ACF-4421-4600-91A8-4C4CA47E6FC2}" type="parTrans" cxnId="{5D27A21B-D3DF-46B4-9075-6A2FC49FACBB}">
      <dgm:prSet/>
      <dgm:spPr/>
      <dgm:t>
        <a:bodyPr/>
        <a:lstStyle/>
        <a:p>
          <a:endParaRPr lang="en-GB"/>
        </a:p>
      </dgm:t>
    </dgm:pt>
    <dgm:pt modelId="{4DBB1C91-271D-4F29-9075-FB82A44DAFAE}" type="sibTrans" cxnId="{5D27A21B-D3DF-46B4-9075-6A2FC49FACBB}">
      <dgm:prSet/>
      <dgm:spPr/>
      <dgm:t>
        <a:bodyPr/>
        <a:lstStyle/>
        <a:p>
          <a:endParaRPr lang="en-GB"/>
        </a:p>
      </dgm:t>
    </dgm:pt>
    <dgm:pt modelId="{308B028E-F144-48CA-BBC6-EC300F1EB215}">
      <dgm:prSet custT="1"/>
      <dgm:spPr/>
      <dgm:t>
        <a:bodyPr/>
        <a:lstStyle/>
        <a:p>
          <a:pPr>
            <a:buFont typeface="Wingdings" panose="05000000000000000000" pitchFamily="2" charset="2"/>
            <a:buChar char="ü"/>
          </a:pPr>
          <a:r>
            <a:rPr lang="en-GB" sz="2000" dirty="0"/>
            <a:t>A basic understanding of education policy issues</a:t>
          </a:r>
        </a:p>
      </dgm:t>
    </dgm:pt>
    <dgm:pt modelId="{50E4F757-5DCB-4A1F-89CC-8923EA1E0854}" type="parTrans" cxnId="{6D55398B-63C8-4805-8C87-3FDB2E0F3263}">
      <dgm:prSet/>
      <dgm:spPr/>
      <dgm:t>
        <a:bodyPr/>
        <a:lstStyle/>
        <a:p>
          <a:endParaRPr lang="en-GB"/>
        </a:p>
      </dgm:t>
    </dgm:pt>
    <dgm:pt modelId="{F2DCD6A6-422D-47AA-8D16-6BE274BCBAAF}" type="sibTrans" cxnId="{6D55398B-63C8-4805-8C87-3FDB2E0F3263}">
      <dgm:prSet/>
      <dgm:spPr/>
      <dgm:t>
        <a:bodyPr/>
        <a:lstStyle/>
        <a:p>
          <a:endParaRPr lang="en-GB"/>
        </a:p>
      </dgm:t>
    </dgm:pt>
    <dgm:pt modelId="{A8AA1F3E-D544-4226-8282-95A4B004B80C}">
      <dgm:prSet custT="1"/>
      <dgm:spPr/>
      <dgm:t>
        <a:bodyPr/>
        <a:lstStyle/>
        <a:p>
          <a:pPr>
            <a:buFont typeface="Wingdings" panose="05000000000000000000" pitchFamily="2" charset="2"/>
            <a:buChar char="ü"/>
          </a:pPr>
          <a:r>
            <a:rPr lang="en-GB" sz="2000" dirty="0"/>
            <a:t>A commitment to diversity, equality and inclusion</a:t>
          </a:r>
        </a:p>
      </dgm:t>
    </dgm:pt>
    <dgm:pt modelId="{F17DD3C3-AB3C-4663-B8B5-5B7A579FAAD4}" type="parTrans" cxnId="{BEC609C9-189B-4499-BB88-212190F7655C}">
      <dgm:prSet/>
      <dgm:spPr/>
      <dgm:t>
        <a:bodyPr/>
        <a:lstStyle/>
        <a:p>
          <a:endParaRPr lang="en-GB"/>
        </a:p>
      </dgm:t>
    </dgm:pt>
    <dgm:pt modelId="{80D4F676-4C83-4725-AB79-0AB2805F4C3E}" type="sibTrans" cxnId="{BEC609C9-189B-4499-BB88-212190F7655C}">
      <dgm:prSet/>
      <dgm:spPr/>
      <dgm:t>
        <a:bodyPr/>
        <a:lstStyle/>
        <a:p>
          <a:endParaRPr lang="en-GB"/>
        </a:p>
      </dgm:t>
    </dgm:pt>
    <dgm:pt modelId="{B95C71CA-AB6E-4D61-BB2C-CF04119C5A9E}">
      <dgm:prSet custT="1"/>
      <dgm:spPr/>
      <dgm:t>
        <a:bodyPr/>
        <a:lstStyle/>
        <a:p>
          <a:pPr>
            <a:buFont typeface="Wingdings" panose="05000000000000000000" pitchFamily="2" charset="2"/>
            <a:buChar char="ü"/>
          </a:pPr>
          <a:r>
            <a:rPr lang="en-GB" sz="2000" dirty="0"/>
            <a:t>Strong relationships with students, University staff and the Students’ Union</a:t>
          </a:r>
        </a:p>
      </dgm:t>
    </dgm:pt>
    <dgm:pt modelId="{E40DBBF8-D73F-4891-BB80-6C0E5F67BA81}" type="parTrans" cxnId="{2F987BCE-FC26-4998-AB19-C55D896563CF}">
      <dgm:prSet/>
      <dgm:spPr/>
      <dgm:t>
        <a:bodyPr/>
        <a:lstStyle/>
        <a:p>
          <a:endParaRPr lang="en-GB"/>
        </a:p>
      </dgm:t>
    </dgm:pt>
    <dgm:pt modelId="{5C2F72E5-E6A8-4542-A9D2-94F02EDC99A0}" type="sibTrans" cxnId="{2F987BCE-FC26-4998-AB19-C55D896563CF}">
      <dgm:prSet/>
      <dgm:spPr/>
      <dgm:t>
        <a:bodyPr/>
        <a:lstStyle/>
        <a:p>
          <a:endParaRPr lang="en-GB"/>
        </a:p>
      </dgm:t>
    </dgm:pt>
    <dgm:pt modelId="{F09C6BAB-71D0-4CB5-AD1D-2FDF63AD2957}" type="pres">
      <dgm:prSet presAssocID="{B32B46F9-CA54-432F-A0BB-5ADC1C39BC14}" presName="Name0" presStyleCnt="0">
        <dgm:presLayoutVars>
          <dgm:dir/>
          <dgm:animLvl val="lvl"/>
          <dgm:resizeHandles val="exact"/>
        </dgm:presLayoutVars>
      </dgm:prSet>
      <dgm:spPr/>
    </dgm:pt>
    <dgm:pt modelId="{7D9A9581-F788-4BA6-8115-71695FAB1518}" type="pres">
      <dgm:prSet presAssocID="{7416FD8F-1741-4E97-A3E8-C19B51C2FD49}" presName="composite" presStyleCnt="0"/>
      <dgm:spPr/>
    </dgm:pt>
    <dgm:pt modelId="{5EED16BE-3081-463D-95DF-FB8A8D74772D}" type="pres">
      <dgm:prSet presAssocID="{7416FD8F-1741-4E97-A3E8-C19B51C2FD49}" presName="parTx" presStyleLbl="alignNode1" presStyleIdx="0" presStyleCnt="1" custLinFactNeighborX="-5046" custLinFactNeighborY="-1878">
        <dgm:presLayoutVars>
          <dgm:chMax val="0"/>
          <dgm:chPref val="0"/>
          <dgm:bulletEnabled val="1"/>
        </dgm:presLayoutVars>
      </dgm:prSet>
      <dgm:spPr/>
    </dgm:pt>
    <dgm:pt modelId="{E64BDB8D-3850-41D8-A293-E6F331C4D6AC}" type="pres">
      <dgm:prSet presAssocID="{7416FD8F-1741-4E97-A3E8-C19B51C2FD49}" presName="desTx" presStyleLbl="alignAccFollowNode1" presStyleIdx="0" presStyleCnt="1" custLinFactNeighborX="-4485" custLinFactNeighborY="896">
        <dgm:presLayoutVars>
          <dgm:bulletEnabled val="1"/>
        </dgm:presLayoutVars>
      </dgm:prSet>
      <dgm:spPr/>
    </dgm:pt>
  </dgm:ptLst>
  <dgm:cxnLst>
    <dgm:cxn modelId="{624DA814-01E0-4D12-9D29-91A65ACD4EEF}" type="presOf" srcId="{18371807-AFF2-44D2-9263-8A42943C7F7F}" destId="{E64BDB8D-3850-41D8-A293-E6F331C4D6AC}" srcOrd="0" destOrd="1" presId="urn:microsoft.com/office/officeart/2005/8/layout/hList1"/>
    <dgm:cxn modelId="{5D27A21B-D3DF-46B4-9075-6A2FC49FACBB}" srcId="{7416FD8F-1741-4E97-A3E8-C19B51C2FD49}" destId="{18371807-AFF2-44D2-9263-8A42943C7F7F}" srcOrd="1" destOrd="0" parTransId="{01488ACF-4421-4600-91A8-4C4CA47E6FC2}" sibTransId="{4DBB1C91-271D-4F29-9075-FB82A44DAFAE}"/>
    <dgm:cxn modelId="{8CBF2132-C234-4118-B136-AD22C0CD2954}" type="presOf" srcId="{A8AA1F3E-D544-4226-8282-95A4B004B80C}" destId="{E64BDB8D-3850-41D8-A293-E6F331C4D6AC}" srcOrd="0" destOrd="3" presId="urn:microsoft.com/office/officeart/2005/8/layout/hList1"/>
    <dgm:cxn modelId="{D73FFA32-87AE-4978-872B-1347C7299E95}" type="presOf" srcId="{B95C71CA-AB6E-4D61-BB2C-CF04119C5A9E}" destId="{E64BDB8D-3850-41D8-A293-E6F331C4D6AC}" srcOrd="0" destOrd="4" presId="urn:microsoft.com/office/officeart/2005/8/layout/hList1"/>
    <dgm:cxn modelId="{9904DE3F-9AB5-4275-A28B-59FF2944F2D6}" type="presOf" srcId="{7416FD8F-1741-4E97-A3E8-C19B51C2FD49}" destId="{5EED16BE-3081-463D-95DF-FB8A8D74772D}" srcOrd="0" destOrd="0" presId="urn:microsoft.com/office/officeart/2005/8/layout/hList1"/>
    <dgm:cxn modelId="{DD3E985D-0516-4BF4-AEC3-E6D80CBED608}" type="presOf" srcId="{B32B46F9-CA54-432F-A0BB-5ADC1C39BC14}" destId="{F09C6BAB-71D0-4CB5-AD1D-2FDF63AD2957}" srcOrd="0" destOrd="0" presId="urn:microsoft.com/office/officeart/2005/8/layout/hList1"/>
    <dgm:cxn modelId="{EA20CC7E-D03F-4765-8983-A55D51B58217}" type="presOf" srcId="{308B028E-F144-48CA-BBC6-EC300F1EB215}" destId="{E64BDB8D-3850-41D8-A293-E6F331C4D6AC}" srcOrd="0" destOrd="2" presId="urn:microsoft.com/office/officeart/2005/8/layout/hList1"/>
    <dgm:cxn modelId="{6D55398B-63C8-4805-8C87-3FDB2E0F3263}" srcId="{7416FD8F-1741-4E97-A3E8-C19B51C2FD49}" destId="{308B028E-F144-48CA-BBC6-EC300F1EB215}" srcOrd="2" destOrd="0" parTransId="{50E4F757-5DCB-4A1F-89CC-8923EA1E0854}" sibTransId="{F2DCD6A6-422D-47AA-8D16-6BE274BCBAAF}"/>
    <dgm:cxn modelId="{1711BA8F-EA2B-4E8D-BC77-1F7B6D238953}" type="presOf" srcId="{0E0AFF1B-6EBB-45B3-9A46-5D05E6FF49DE}" destId="{E64BDB8D-3850-41D8-A293-E6F331C4D6AC}" srcOrd="0" destOrd="0" presId="urn:microsoft.com/office/officeart/2005/8/layout/hList1"/>
    <dgm:cxn modelId="{2D952F9C-4E65-487A-A3F3-3A1F93FB0CF0}" srcId="{B32B46F9-CA54-432F-A0BB-5ADC1C39BC14}" destId="{7416FD8F-1741-4E97-A3E8-C19B51C2FD49}" srcOrd="0" destOrd="0" parTransId="{BE80C317-305D-4A4E-81EE-D52A0FDD6B86}" sibTransId="{D3B2C075-1F07-4CA1-9462-66E365B72B1A}"/>
    <dgm:cxn modelId="{BEC609C9-189B-4499-BB88-212190F7655C}" srcId="{7416FD8F-1741-4E97-A3E8-C19B51C2FD49}" destId="{A8AA1F3E-D544-4226-8282-95A4B004B80C}" srcOrd="3" destOrd="0" parTransId="{F17DD3C3-AB3C-4663-B8B5-5B7A579FAAD4}" sibTransId="{80D4F676-4C83-4725-AB79-0AB2805F4C3E}"/>
    <dgm:cxn modelId="{2F987BCE-FC26-4998-AB19-C55D896563CF}" srcId="{7416FD8F-1741-4E97-A3E8-C19B51C2FD49}" destId="{B95C71CA-AB6E-4D61-BB2C-CF04119C5A9E}" srcOrd="4" destOrd="0" parTransId="{E40DBBF8-D73F-4891-BB80-6C0E5F67BA81}" sibTransId="{5C2F72E5-E6A8-4542-A9D2-94F02EDC99A0}"/>
    <dgm:cxn modelId="{641FD6E3-F0C1-4437-9A8E-D2ED8A78DB5B}" srcId="{7416FD8F-1741-4E97-A3E8-C19B51C2FD49}" destId="{0E0AFF1B-6EBB-45B3-9A46-5D05E6FF49DE}" srcOrd="0" destOrd="0" parTransId="{C29D5942-CD00-498A-B23B-843EDAA98E4B}" sibTransId="{C127905C-06B5-4CCA-BDDF-225FF848A855}"/>
    <dgm:cxn modelId="{45F59038-F5FF-480B-BE55-92A632D39C31}" type="presParOf" srcId="{F09C6BAB-71D0-4CB5-AD1D-2FDF63AD2957}" destId="{7D9A9581-F788-4BA6-8115-71695FAB1518}" srcOrd="0" destOrd="0" presId="urn:microsoft.com/office/officeart/2005/8/layout/hList1"/>
    <dgm:cxn modelId="{708A8D32-67A1-4C6F-A10D-769719C017EC}" type="presParOf" srcId="{7D9A9581-F788-4BA6-8115-71695FAB1518}" destId="{5EED16BE-3081-463D-95DF-FB8A8D74772D}" srcOrd="0" destOrd="0" presId="urn:microsoft.com/office/officeart/2005/8/layout/hList1"/>
    <dgm:cxn modelId="{A5754AB5-C427-45F6-8205-9E9877CB4DCF}" type="presParOf" srcId="{7D9A9581-F788-4BA6-8115-71695FAB1518}" destId="{E64BDB8D-3850-41D8-A293-E6F331C4D6A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4ECEC-EA69-489A-9C32-53106FA2ED8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F161586C-8C21-407A-821D-C0EA34B48747}">
      <dgm:prSet custT="1"/>
      <dgm:spPr/>
      <dgm:t>
        <a:bodyPr/>
        <a:lstStyle/>
        <a:p>
          <a:r>
            <a:rPr lang="en-GB" sz="2800" dirty="0"/>
            <a:t>Some of the </a:t>
          </a:r>
          <a:r>
            <a:rPr lang="en-GB" sz="2800" b="0" dirty="0"/>
            <a:t>key skills </a:t>
          </a:r>
          <a:r>
            <a:rPr lang="en-GB" sz="2800" dirty="0"/>
            <a:t>you will develop:</a:t>
          </a:r>
        </a:p>
      </dgm:t>
    </dgm:pt>
    <dgm:pt modelId="{96BC2A71-8B10-4068-9093-8606E8E3FAF7}" type="parTrans" cxnId="{7B92CE7A-0AF3-44A0-8F5E-6E3D059A99E5}">
      <dgm:prSet/>
      <dgm:spPr/>
      <dgm:t>
        <a:bodyPr/>
        <a:lstStyle/>
        <a:p>
          <a:endParaRPr lang="en-GB"/>
        </a:p>
      </dgm:t>
    </dgm:pt>
    <dgm:pt modelId="{4245F2BD-DF37-4E81-8636-1F411A26B9BC}" type="sibTrans" cxnId="{7B92CE7A-0AF3-44A0-8F5E-6E3D059A99E5}">
      <dgm:prSet/>
      <dgm:spPr/>
      <dgm:t>
        <a:bodyPr/>
        <a:lstStyle/>
        <a:p>
          <a:endParaRPr lang="en-GB"/>
        </a:p>
      </dgm:t>
    </dgm:pt>
    <dgm:pt modelId="{EC702FF3-5099-45E8-980A-77536D23BB8A}">
      <dgm:prSet custT="1"/>
      <dgm:spPr/>
      <dgm:t>
        <a:bodyPr/>
        <a:lstStyle/>
        <a:p>
          <a:pPr>
            <a:lnSpc>
              <a:spcPct val="150000"/>
            </a:lnSpc>
            <a:buFont typeface="Wingdings" panose="05000000000000000000" pitchFamily="2" charset="2"/>
            <a:buNone/>
          </a:pPr>
          <a:endParaRPr lang="en-GB" sz="2000" dirty="0"/>
        </a:p>
      </dgm:t>
    </dgm:pt>
    <dgm:pt modelId="{C88034EF-C328-4AC7-9AF2-B867FD284C7B}" type="parTrans" cxnId="{94F9121C-EEE2-40BD-81BF-9BA130D5E48F}">
      <dgm:prSet/>
      <dgm:spPr/>
      <dgm:t>
        <a:bodyPr/>
        <a:lstStyle/>
        <a:p>
          <a:endParaRPr lang="en-GB"/>
        </a:p>
      </dgm:t>
    </dgm:pt>
    <dgm:pt modelId="{5688432F-3C62-41CE-BE60-08CFC1443A5B}" type="sibTrans" cxnId="{94F9121C-EEE2-40BD-81BF-9BA130D5E48F}">
      <dgm:prSet/>
      <dgm:spPr/>
      <dgm:t>
        <a:bodyPr/>
        <a:lstStyle/>
        <a:p>
          <a:endParaRPr lang="en-GB"/>
        </a:p>
      </dgm:t>
    </dgm:pt>
    <dgm:pt modelId="{0AAA0B52-EECD-4351-81AC-66CACFBAB50D}" type="pres">
      <dgm:prSet presAssocID="{B674ECEC-EA69-489A-9C32-53106FA2ED87}" presName="Name0" presStyleCnt="0">
        <dgm:presLayoutVars>
          <dgm:dir/>
          <dgm:animLvl val="lvl"/>
          <dgm:resizeHandles val="exact"/>
        </dgm:presLayoutVars>
      </dgm:prSet>
      <dgm:spPr/>
    </dgm:pt>
    <dgm:pt modelId="{775FFC28-737B-4CE8-B588-0C7B29B59500}" type="pres">
      <dgm:prSet presAssocID="{F161586C-8C21-407A-821D-C0EA34B48747}" presName="composite" presStyleCnt="0"/>
      <dgm:spPr/>
    </dgm:pt>
    <dgm:pt modelId="{C29140A7-D4D8-43C9-B083-DE2F3C44C643}" type="pres">
      <dgm:prSet presAssocID="{F161586C-8C21-407A-821D-C0EA34B48747}" presName="parTx" presStyleLbl="alignNode1" presStyleIdx="0" presStyleCnt="1" custScaleY="100000" custLinFactNeighborX="7673" custLinFactNeighborY="-1339">
        <dgm:presLayoutVars>
          <dgm:chMax val="0"/>
          <dgm:chPref val="0"/>
          <dgm:bulletEnabled val="1"/>
        </dgm:presLayoutVars>
      </dgm:prSet>
      <dgm:spPr/>
    </dgm:pt>
    <dgm:pt modelId="{A36D4276-8CE5-48D9-9723-082807072A23}" type="pres">
      <dgm:prSet presAssocID="{F161586C-8C21-407A-821D-C0EA34B48747}" presName="desTx" presStyleLbl="alignAccFollowNode1" presStyleIdx="0" presStyleCnt="1">
        <dgm:presLayoutVars>
          <dgm:bulletEnabled val="1"/>
        </dgm:presLayoutVars>
      </dgm:prSet>
      <dgm:spPr/>
    </dgm:pt>
  </dgm:ptLst>
  <dgm:cxnLst>
    <dgm:cxn modelId="{F4EB7516-30E4-4417-9BDF-005793DCF251}" type="presOf" srcId="{B674ECEC-EA69-489A-9C32-53106FA2ED87}" destId="{0AAA0B52-EECD-4351-81AC-66CACFBAB50D}" srcOrd="0" destOrd="0" presId="urn:microsoft.com/office/officeart/2005/8/layout/hList1"/>
    <dgm:cxn modelId="{94F9121C-EEE2-40BD-81BF-9BA130D5E48F}" srcId="{F161586C-8C21-407A-821D-C0EA34B48747}" destId="{EC702FF3-5099-45E8-980A-77536D23BB8A}" srcOrd="0" destOrd="0" parTransId="{C88034EF-C328-4AC7-9AF2-B867FD284C7B}" sibTransId="{5688432F-3C62-41CE-BE60-08CFC1443A5B}"/>
    <dgm:cxn modelId="{7B92CE7A-0AF3-44A0-8F5E-6E3D059A99E5}" srcId="{B674ECEC-EA69-489A-9C32-53106FA2ED87}" destId="{F161586C-8C21-407A-821D-C0EA34B48747}" srcOrd="0" destOrd="0" parTransId="{96BC2A71-8B10-4068-9093-8606E8E3FAF7}" sibTransId="{4245F2BD-DF37-4E81-8636-1F411A26B9BC}"/>
    <dgm:cxn modelId="{41EEAFDA-7D9E-4090-AD6D-0FF31FAA332B}" type="presOf" srcId="{EC702FF3-5099-45E8-980A-77536D23BB8A}" destId="{A36D4276-8CE5-48D9-9723-082807072A23}" srcOrd="0" destOrd="0" presId="urn:microsoft.com/office/officeart/2005/8/layout/hList1"/>
    <dgm:cxn modelId="{A9B476DF-9CA9-4305-B291-CF4C5D1CC86F}" type="presOf" srcId="{F161586C-8C21-407A-821D-C0EA34B48747}" destId="{C29140A7-D4D8-43C9-B083-DE2F3C44C643}" srcOrd="0" destOrd="0" presId="urn:microsoft.com/office/officeart/2005/8/layout/hList1"/>
    <dgm:cxn modelId="{C3F6120A-D0D6-4982-9CCC-6213D33F0884}" type="presParOf" srcId="{0AAA0B52-EECD-4351-81AC-66CACFBAB50D}" destId="{775FFC28-737B-4CE8-B588-0C7B29B59500}" srcOrd="0" destOrd="0" presId="urn:microsoft.com/office/officeart/2005/8/layout/hList1"/>
    <dgm:cxn modelId="{22F7B390-542C-40C8-ACE0-73615BDE1519}" type="presParOf" srcId="{775FFC28-737B-4CE8-B588-0C7B29B59500}" destId="{C29140A7-D4D8-43C9-B083-DE2F3C44C643}" srcOrd="0" destOrd="0" presId="urn:microsoft.com/office/officeart/2005/8/layout/hList1"/>
    <dgm:cxn modelId="{8ED3C12A-AAF2-4813-8B28-765064E3BF27}" type="presParOf" srcId="{775FFC28-737B-4CE8-B588-0C7B29B59500}" destId="{A36D4276-8CE5-48D9-9723-082807072A23}"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2B46F9-CA54-432F-A0BB-5ADC1C39BC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416FD8F-1741-4E97-A3E8-C19B51C2FD49}">
      <dgm:prSet custT="1"/>
      <dgm:spPr/>
      <dgm:t>
        <a:bodyPr/>
        <a:lstStyle/>
        <a:p>
          <a:r>
            <a:rPr lang="en-GB" sz="2800" dirty="0">
              <a:latin typeface="Amsi Pro SemiBold" panose="020B0A06020201010104" pitchFamily="34" charset="0"/>
            </a:rPr>
            <a:t>As a Course Rep, you should have:</a:t>
          </a:r>
        </a:p>
      </dgm:t>
    </dgm:pt>
    <dgm:pt modelId="{BE80C317-305D-4A4E-81EE-D52A0FDD6B86}" type="parTrans" cxnId="{2D952F9C-4E65-487A-A3F3-3A1F93FB0CF0}">
      <dgm:prSet/>
      <dgm:spPr/>
      <dgm:t>
        <a:bodyPr/>
        <a:lstStyle/>
        <a:p>
          <a:endParaRPr lang="en-GB"/>
        </a:p>
      </dgm:t>
    </dgm:pt>
    <dgm:pt modelId="{D3B2C075-1F07-4CA1-9462-66E365B72B1A}" type="sibTrans" cxnId="{2D952F9C-4E65-487A-A3F3-3A1F93FB0CF0}">
      <dgm:prSet/>
      <dgm:spPr/>
      <dgm:t>
        <a:bodyPr/>
        <a:lstStyle/>
        <a:p>
          <a:endParaRPr lang="en-GB"/>
        </a:p>
      </dgm:t>
    </dgm:pt>
    <dgm:pt modelId="{0E0AFF1B-6EBB-45B3-9A46-5D05E6FF49DE}">
      <dgm:prSet custT="1"/>
      <dgm:spPr/>
      <dgm:t>
        <a:bodyPr/>
        <a:lstStyle/>
        <a:p>
          <a:pPr>
            <a:buFont typeface="Wingdings" panose="05000000000000000000" pitchFamily="2" charset="2"/>
            <a:buChar char="ü"/>
          </a:pPr>
          <a:r>
            <a:rPr lang="en-GB" sz="2000" dirty="0"/>
            <a:t>Excellent communication skills</a:t>
          </a:r>
        </a:p>
      </dgm:t>
    </dgm:pt>
    <dgm:pt modelId="{C29D5942-CD00-498A-B23B-843EDAA98E4B}" type="parTrans" cxnId="{641FD6E3-F0C1-4437-9A8E-D2ED8A78DB5B}">
      <dgm:prSet/>
      <dgm:spPr/>
      <dgm:t>
        <a:bodyPr/>
        <a:lstStyle/>
        <a:p>
          <a:endParaRPr lang="en-GB"/>
        </a:p>
      </dgm:t>
    </dgm:pt>
    <dgm:pt modelId="{C127905C-06B5-4CCA-BDDF-225FF848A855}" type="sibTrans" cxnId="{641FD6E3-F0C1-4437-9A8E-D2ED8A78DB5B}">
      <dgm:prSet/>
      <dgm:spPr/>
      <dgm:t>
        <a:bodyPr/>
        <a:lstStyle/>
        <a:p>
          <a:endParaRPr lang="en-GB"/>
        </a:p>
      </dgm:t>
    </dgm:pt>
    <dgm:pt modelId="{18371807-AFF2-44D2-9263-8A42943C7F7F}">
      <dgm:prSet custT="1"/>
      <dgm:spPr/>
      <dgm:t>
        <a:bodyPr/>
        <a:lstStyle/>
        <a:p>
          <a:pPr>
            <a:buFont typeface="Wingdings" panose="05000000000000000000" pitchFamily="2" charset="2"/>
            <a:buChar char="ü"/>
          </a:pPr>
          <a:r>
            <a:rPr lang="en-GB" sz="2000" dirty="0"/>
            <a:t>An ability to listen and effectively represent students’ views</a:t>
          </a:r>
        </a:p>
      </dgm:t>
    </dgm:pt>
    <dgm:pt modelId="{01488ACF-4421-4600-91A8-4C4CA47E6FC2}" type="parTrans" cxnId="{5D27A21B-D3DF-46B4-9075-6A2FC49FACBB}">
      <dgm:prSet/>
      <dgm:spPr/>
      <dgm:t>
        <a:bodyPr/>
        <a:lstStyle/>
        <a:p>
          <a:endParaRPr lang="en-GB"/>
        </a:p>
      </dgm:t>
    </dgm:pt>
    <dgm:pt modelId="{4DBB1C91-271D-4F29-9075-FB82A44DAFAE}" type="sibTrans" cxnId="{5D27A21B-D3DF-46B4-9075-6A2FC49FACBB}">
      <dgm:prSet/>
      <dgm:spPr/>
      <dgm:t>
        <a:bodyPr/>
        <a:lstStyle/>
        <a:p>
          <a:endParaRPr lang="en-GB"/>
        </a:p>
      </dgm:t>
    </dgm:pt>
    <dgm:pt modelId="{308B028E-F144-48CA-BBC6-EC300F1EB215}">
      <dgm:prSet custT="1"/>
      <dgm:spPr/>
      <dgm:t>
        <a:bodyPr/>
        <a:lstStyle/>
        <a:p>
          <a:pPr>
            <a:buFont typeface="Wingdings" panose="05000000000000000000" pitchFamily="2" charset="2"/>
            <a:buChar char="ü"/>
          </a:pPr>
          <a:r>
            <a:rPr lang="en-GB" sz="2000" dirty="0"/>
            <a:t>A basic understanding of education policy issues</a:t>
          </a:r>
        </a:p>
      </dgm:t>
    </dgm:pt>
    <dgm:pt modelId="{50E4F757-5DCB-4A1F-89CC-8923EA1E0854}" type="parTrans" cxnId="{6D55398B-63C8-4805-8C87-3FDB2E0F3263}">
      <dgm:prSet/>
      <dgm:spPr/>
      <dgm:t>
        <a:bodyPr/>
        <a:lstStyle/>
        <a:p>
          <a:endParaRPr lang="en-GB"/>
        </a:p>
      </dgm:t>
    </dgm:pt>
    <dgm:pt modelId="{F2DCD6A6-422D-47AA-8D16-6BE274BCBAAF}" type="sibTrans" cxnId="{6D55398B-63C8-4805-8C87-3FDB2E0F3263}">
      <dgm:prSet/>
      <dgm:spPr/>
      <dgm:t>
        <a:bodyPr/>
        <a:lstStyle/>
        <a:p>
          <a:endParaRPr lang="en-GB"/>
        </a:p>
      </dgm:t>
    </dgm:pt>
    <dgm:pt modelId="{A8AA1F3E-D544-4226-8282-95A4B004B80C}">
      <dgm:prSet custT="1"/>
      <dgm:spPr/>
      <dgm:t>
        <a:bodyPr/>
        <a:lstStyle/>
        <a:p>
          <a:pPr>
            <a:buFont typeface="Wingdings" panose="05000000000000000000" pitchFamily="2" charset="2"/>
            <a:buChar char="ü"/>
          </a:pPr>
          <a:r>
            <a:rPr lang="en-GB" sz="2000" dirty="0"/>
            <a:t>A commitment to diversity, equality and inclusion</a:t>
          </a:r>
        </a:p>
      </dgm:t>
    </dgm:pt>
    <dgm:pt modelId="{F17DD3C3-AB3C-4663-B8B5-5B7A579FAAD4}" type="parTrans" cxnId="{BEC609C9-189B-4499-BB88-212190F7655C}">
      <dgm:prSet/>
      <dgm:spPr/>
      <dgm:t>
        <a:bodyPr/>
        <a:lstStyle/>
        <a:p>
          <a:endParaRPr lang="en-GB"/>
        </a:p>
      </dgm:t>
    </dgm:pt>
    <dgm:pt modelId="{80D4F676-4C83-4725-AB79-0AB2805F4C3E}" type="sibTrans" cxnId="{BEC609C9-189B-4499-BB88-212190F7655C}">
      <dgm:prSet/>
      <dgm:spPr/>
      <dgm:t>
        <a:bodyPr/>
        <a:lstStyle/>
        <a:p>
          <a:endParaRPr lang="en-GB"/>
        </a:p>
      </dgm:t>
    </dgm:pt>
    <dgm:pt modelId="{B95C71CA-AB6E-4D61-BB2C-CF04119C5A9E}">
      <dgm:prSet custT="1"/>
      <dgm:spPr/>
      <dgm:t>
        <a:bodyPr/>
        <a:lstStyle/>
        <a:p>
          <a:pPr>
            <a:buFont typeface="Wingdings" panose="05000000000000000000" pitchFamily="2" charset="2"/>
            <a:buChar char="ü"/>
          </a:pPr>
          <a:r>
            <a:rPr lang="en-GB" sz="2000" dirty="0"/>
            <a:t>Strong relationships with students, University staff and the Students’ Union</a:t>
          </a:r>
        </a:p>
      </dgm:t>
    </dgm:pt>
    <dgm:pt modelId="{E40DBBF8-D73F-4891-BB80-6C0E5F67BA81}" type="parTrans" cxnId="{2F987BCE-FC26-4998-AB19-C55D896563CF}">
      <dgm:prSet/>
      <dgm:spPr/>
      <dgm:t>
        <a:bodyPr/>
        <a:lstStyle/>
        <a:p>
          <a:endParaRPr lang="en-GB"/>
        </a:p>
      </dgm:t>
    </dgm:pt>
    <dgm:pt modelId="{5C2F72E5-E6A8-4542-A9D2-94F02EDC99A0}" type="sibTrans" cxnId="{2F987BCE-FC26-4998-AB19-C55D896563CF}">
      <dgm:prSet/>
      <dgm:spPr/>
      <dgm:t>
        <a:bodyPr/>
        <a:lstStyle/>
        <a:p>
          <a:endParaRPr lang="en-GB"/>
        </a:p>
      </dgm:t>
    </dgm:pt>
    <dgm:pt modelId="{F09C6BAB-71D0-4CB5-AD1D-2FDF63AD2957}" type="pres">
      <dgm:prSet presAssocID="{B32B46F9-CA54-432F-A0BB-5ADC1C39BC14}" presName="Name0" presStyleCnt="0">
        <dgm:presLayoutVars>
          <dgm:dir/>
          <dgm:animLvl val="lvl"/>
          <dgm:resizeHandles val="exact"/>
        </dgm:presLayoutVars>
      </dgm:prSet>
      <dgm:spPr/>
    </dgm:pt>
    <dgm:pt modelId="{7D9A9581-F788-4BA6-8115-71695FAB1518}" type="pres">
      <dgm:prSet presAssocID="{7416FD8F-1741-4E97-A3E8-C19B51C2FD49}" presName="composite" presStyleCnt="0"/>
      <dgm:spPr/>
    </dgm:pt>
    <dgm:pt modelId="{5EED16BE-3081-463D-95DF-FB8A8D74772D}" type="pres">
      <dgm:prSet presAssocID="{7416FD8F-1741-4E97-A3E8-C19B51C2FD49}" presName="parTx" presStyleLbl="alignNode1" presStyleIdx="0" presStyleCnt="1" custLinFactNeighborX="-5046" custLinFactNeighborY="-1878">
        <dgm:presLayoutVars>
          <dgm:chMax val="0"/>
          <dgm:chPref val="0"/>
          <dgm:bulletEnabled val="1"/>
        </dgm:presLayoutVars>
      </dgm:prSet>
      <dgm:spPr/>
    </dgm:pt>
    <dgm:pt modelId="{E64BDB8D-3850-41D8-A293-E6F331C4D6AC}" type="pres">
      <dgm:prSet presAssocID="{7416FD8F-1741-4E97-A3E8-C19B51C2FD49}" presName="desTx" presStyleLbl="alignAccFollowNode1" presStyleIdx="0" presStyleCnt="1" custLinFactNeighborX="-4485" custLinFactNeighborY="896">
        <dgm:presLayoutVars>
          <dgm:bulletEnabled val="1"/>
        </dgm:presLayoutVars>
      </dgm:prSet>
      <dgm:spPr/>
    </dgm:pt>
  </dgm:ptLst>
  <dgm:cxnLst>
    <dgm:cxn modelId="{624DA814-01E0-4D12-9D29-91A65ACD4EEF}" type="presOf" srcId="{18371807-AFF2-44D2-9263-8A42943C7F7F}" destId="{E64BDB8D-3850-41D8-A293-E6F331C4D6AC}" srcOrd="0" destOrd="1" presId="urn:microsoft.com/office/officeart/2005/8/layout/hList1"/>
    <dgm:cxn modelId="{5D27A21B-D3DF-46B4-9075-6A2FC49FACBB}" srcId="{7416FD8F-1741-4E97-A3E8-C19B51C2FD49}" destId="{18371807-AFF2-44D2-9263-8A42943C7F7F}" srcOrd="1" destOrd="0" parTransId="{01488ACF-4421-4600-91A8-4C4CA47E6FC2}" sibTransId="{4DBB1C91-271D-4F29-9075-FB82A44DAFAE}"/>
    <dgm:cxn modelId="{8CBF2132-C234-4118-B136-AD22C0CD2954}" type="presOf" srcId="{A8AA1F3E-D544-4226-8282-95A4B004B80C}" destId="{E64BDB8D-3850-41D8-A293-E6F331C4D6AC}" srcOrd="0" destOrd="3" presId="urn:microsoft.com/office/officeart/2005/8/layout/hList1"/>
    <dgm:cxn modelId="{D73FFA32-87AE-4978-872B-1347C7299E95}" type="presOf" srcId="{B95C71CA-AB6E-4D61-BB2C-CF04119C5A9E}" destId="{E64BDB8D-3850-41D8-A293-E6F331C4D6AC}" srcOrd="0" destOrd="4" presId="urn:microsoft.com/office/officeart/2005/8/layout/hList1"/>
    <dgm:cxn modelId="{9904DE3F-9AB5-4275-A28B-59FF2944F2D6}" type="presOf" srcId="{7416FD8F-1741-4E97-A3E8-C19B51C2FD49}" destId="{5EED16BE-3081-463D-95DF-FB8A8D74772D}" srcOrd="0" destOrd="0" presId="urn:microsoft.com/office/officeart/2005/8/layout/hList1"/>
    <dgm:cxn modelId="{DD3E985D-0516-4BF4-AEC3-E6D80CBED608}" type="presOf" srcId="{B32B46F9-CA54-432F-A0BB-5ADC1C39BC14}" destId="{F09C6BAB-71D0-4CB5-AD1D-2FDF63AD2957}" srcOrd="0" destOrd="0" presId="urn:microsoft.com/office/officeart/2005/8/layout/hList1"/>
    <dgm:cxn modelId="{EA20CC7E-D03F-4765-8983-A55D51B58217}" type="presOf" srcId="{308B028E-F144-48CA-BBC6-EC300F1EB215}" destId="{E64BDB8D-3850-41D8-A293-E6F331C4D6AC}" srcOrd="0" destOrd="2" presId="urn:microsoft.com/office/officeart/2005/8/layout/hList1"/>
    <dgm:cxn modelId="{6D55398B-63C8-4805-8C87-3FDB2E0F3263}" srcId="{7416FD8F-1741-4E97-A3E8-C19B51C2FD49}" destId="{308B028E-F144-48CA-BBC6-EC300F1EB215}" srcOrd="2" destOrd="0" parTransId="{50E4F757-5DCB-4A1F-89CC-8923EA1E0854}" sibTransId="{F2DCD6A6-422D-47AA-8D16-6BE274BCBAAF}"/>
    <dgm:cxn modelId="{1711BA8F-EA2B-4E8D-BC77-1F7B6D238953}" type="presOf" srcId="{0E0AFF1B-6EBB-45B3-9A46-5D05E6FF49DE}" destId="{E64BDB8D-3850-41D8-A293-E6F331C4D6AC}" srcOrd="0" destOrd="0" presId="urn:microsoft.com/office/officeart/2005/8/layout/hList1"/>
    <dgm:cxn modelId="{2D952F9C-4E65-487A-A3F3-3A1F93FB0CF0}" srcId="{B32B46F9-CA54-432F-A0BB-5ADC1C39BC14}" destId="{7416FD8F-1741-4E97-A3E8-C19B51C2FD49}" srcOrd="0" destOrd="0" parTransId="{BE80C317-305D-4A4E-81EE-D52A0FDD6B86}" sibTransId="{D3B2C075-1F07-4CA1-9462-66E365B72B1A}"/>
    <dgm:cxn modelId="{BEC609C9-189B-4499-BB88-212190F7655C}" srcId="{7416FD8F-1741-4E97-A3E8-C19B51C2FD49}" destId="{A8AA1F3E-D544-4226-8282-95A4B004B80C}" srcOrd="3" destOrd="0" parTransId="{F17DD3C3-AB3C-4663-B8B5-5B7A579FAAD4}" sibTransId="{80D4F676-4C83-4725-AB79-0AB2805F4C3E}"/>
    <dgm:cxn modelId="{2F987BCE-FC26-4998-AB19-C55D896563CF}" srcId="{7416FD8F-1741-4E97-A3E8-C19B51C2FD49}" destId="{B95C71CA-AB6E-4D61-BB2C-CF04119C5A9E}" srcOrd="4" destOrd="0" parTransId="{E40DBBF8-D73F-4891-BB80-6C0E5F67BA81}" sibTransId="{5C2F72E5-E6A8-4542-A9D2-94F02EDC99A0}"/>
    <dgm:cxn modelId="{641FD6E3-F0C1-4437-9A8E-D2ED8A78DB5B}" srcId="{7416FD8F-1741-4E97-A3E8-C19B51C2FD49}" destId="{0E0AFF1B-6EBB-45B3-9A46-5D05E6FF49DE}" srcOrd="0" destOrd="0" parTransId="{C29D5942-CD00-498A-B23B-843EDAA98E4B}" sibTransId="{C127905C-06B5-4CCA-BDDF-225FF848A855}"/>
    <dgm:cxn modelId="{45F59038-F5FF-480B-BE55-92A632D39C31}" type="presParOf" srcId="{F09C6BAB-71D0-4CB5-AD1D-2FDF63AD2957}" destId="{7D9A9581-F788-4BA6-8115-71695FAB1518}" srcOrd="0" destOrd="0" presId="urn:microsoft.com/office/officeart/2005/8/layout/hList1"/>
    <dgm:cxn modelId="{708A8D32-67A1-4C6F-A10D-769719C017EC}" type="presParOf" srcId="{7D9A9581-F788-4BA6-8115-71695FAB1518}" destId="{5EED16BE-3081-463D-95DF-FB8A8D74772D}" srcOrd="0" destOrd="0" presId="urn:microsoft.com/office/officeart/2005/8/layout/hList1"/>
    <dgm:cxn modelId="{A5754AB5-C427-45F6-8205-9E9877CB4DCF}" type="presParOf" srcId="{7D9A9581-F788-4BA6-8115-71695FAB1518}" destId="{E64BDB8D-3850-41D8-A293-E6F331C4D6A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74ECEC-EA69-489A-9C32-53106FA2ED8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F161586C-8C21-407A-821D-C0EA34B48747}">
      <dgm:prSet custT="1"/>
      <dgm:spPr/>
      <dgm:t>
        <a:bodyPr/>
        <a:lstStyle/>
        <a:p>
          <a:r>
            <a:rPr lang="en-GB" sz="2800" dirty="0"/>
            <a:t>Some of the </a:t>
          </a:r>
          <a:r>
            <a:rPr lang="en-GB" sz="2800" b="0" dirty="0"/>
            <a:t>key skills </a:t>
          </a:r>
          <a:r>
            <a:rPr lang="en-GB" sz="2800" dirty="0"/>
            <a:t>you will develop:</a:t>
          </a:r>
        </a:p>
      </dgm:t>
    </dgm:pt>
    <dgm:pt modelId="{96BC2A71-8B10-4068-9093-8606E8E3FAF7}" type="parTrans" cxnId="{7B92CE7A-0AF3-44A0-8F5E-6E3D059A99E5}">
      <dgm:prSet/>
      <dgm:spPr/>
      <dgm:t>
        <a:bodyPr/>
        <a:lstStyle/>
        <a:p>
          <a:endParaRPr lang="en-GB"/>
        </a:p>
      </dgm:t>
    </dgm:pt>
    <dgm:pt modelId="{4245F2BD-DF37-4E81-8636-1F411A26B9BC}" type="sibTrans" cxnId="{7B92CE7A-0AF3-44A0-8F5E-6E3D059A99E5}">
      <dgm:prSet/>
      <dgm:spPr/>
      <dgm:t>
        <a:bodyPr/>
        <a:lstStyle/>
        <a:p>
          <a:endParaRPr lang="en-GB"/>
        </a:p>
      </dgm:t>
    </dgm:pt>
    <dgm:pt modelId="{EC702FF3-5099-45E8-980A-77536D23BB8A}">
      <dgm:prSet custT="1"/>
      <dgm:spPr/>
      <dgm:t>
        <a:bodyPr/>
        <a:lstStyle/>
        <a:p>
          <a:pPr>
            <a:lnSpc>
              <a:spcPct val="150000"/>
            </a:lnSpc>
            <a:buFont typeface="Wingdings" panose="05000000000000000000" pitchFamily="2" charset="2"/>
            <a:buChar char="Ø"/>
          </a:pPr>
          <a:r>
            <a:rPr lang="en-GB" sz="2000" dirty="0"/>
            <a:t>Teamwork</a:t>
          </a:r>
        </a:p>
      </dgm:t>
    </dgm:pt>
    <dgm:pt modelId="{C88034EF-C328-4AC7-9AF2-B867FD284C7B}" type="parTrans" cxnId="{94F9121C-EEE2-40BD-81BF-9BA130D5E48F}">
      <dgm:prSet/>
      <dgm:spPr/>
      <dgm:t>
        <a:bodyPr/>
        <a:lstStyle/>
        <a:p>
          <a:endParaRPr lang="en-GB"/>
        </a:p>
      </dgm:t>
    </dgm:pt>
    <dgm:pt modelId="{5688432F-3C62-41CE-BE60-08CFC1443A5B}" type="sibTrans" cxnId="{94F9121C-EEE2-40BD-81BF-9BA130D5E48F}">
      <dgm:prSet/>
      <dgm:spPr/>
      <dgm:t>
        <a:bodyPr/>
        <a:lstStyle/>
        <a:p>
          <a:endParaRPr lang="en-GB"/>
        </a:p>
      </dgm:t>
    </dgm:pt>
    <dgm:pt modelId="{7A23D7FF-121B-40DA-8B32-22891B088C5D}">
      <dgm:prSet custT="1"/>
      <dgm:spPr/>
      <dgm:t>
        <a:bodyPr/>
        <a:lstStyle/>
        <a:p>
          <a:pPr>
            <a:lnSpc>
              <a:spcPct val="150000"/>
            </a:lnSpc>
            <a:buFont typeface="Wingdings" panose="05000000000000000000" pitchFamily="2" charset="2"/>
            <a:buChar char="Ø"/>
          </a:pPr>
          <a:r>
            <a:rPr lang="en-GB" sz="2000" dirty="0"/>
            <a:t>Leadership</a:t>
          </a:r>
        </a:p>
      </dgm:t>
    </dgm:pt>
    <dgm:pt modelId="{59EE2A2E-E152-4225-AF70-A6D90A7B7F12}" type="parTrans" cxnId="{517EA66F-E533-4D80-8AE6-E05FB392801F}">
      <dgm:prSet/>
      <dgm:spPr/>
      <dgm:t>
        <a:bodyPr/>
        <a:lstStyle/>
        <a:p>
          <a:endParaRPr lang="en-GB"/>
        </a:p>
      </dgm:t>
    </dgm:pt>
    <dgm:pt modelId="{9F86EBDB-E16C-4D42-9100-075CC103BC67}" type="sibTrans" cxnId="{517EA66F-E533-4D80-8AE6-E05FB392801F}">
      <dgm:prSet/>
      <dgm:spPr/>
      <dgm:t>
        <a:bodyPr/>
        <a:lstStyle/>
        <a:p>
          <a:endParaRPr lang="en-GB"/>
        </a:p>
      </dgm:t>
    </dgm:pt>
    <dgm:pt modelId="{A62EDE5E-2DF8-40A8-BDE7-553F30BE3598}">
      <dgm:prSet custT="1"/>
      <dgm:spPr/>
      <dgm:t>
        <a:bodyPr/>
        <a:lstStyle/>
        <a:p>
          <a:pPr>
            <a:lnSpc>
              <a:spcPct val="150000"/>
            </a:lnSpc>
            <a:buFont typeface="Wingdings" panose="05000000000000000000" pitchFamily="2" charset="2"/>
            <a:buChar char="Ø"/>
          </a:pPr>
          <a:r>
            <a:rPr lang="en-GB" sz="2000" dirty="0"/>
            <a:t>Strategic thinking</a:t>
          </a:r>
        </a:p>
      </dgm:t>
    </dgm:pt>
    <dgm:pt modelId="{C74388D4-43A2-4C06-B1F0-310FE072BB24}" type="parTrans" cxnId="{05AD89F4-039F-4E79-A7B3-2F6AFAAD5380}">
      <dgm:prSet/>
      <dgm:spPr/>
      <dgm:t>
        <a:bodyPr/>
        <a:lstStyle/>
        <a:p>
          <a:endParaRPr lang="en-GB"/>
        </a:p>
      </dgm:t>
    </dgm:pt>
    <dgm:pt modelId="{F5B45CAC-EF8A-466F-A33C-6B360CE9FDCF}" type="sibTrans" cxnId="{05AD89F4-039F-4E79-A7B3-2F6AFAAD5380}">
      <dgm:prSet/>
      <dgm:spPr/>
      <dgm:t>
        <a:bodyPr/>
        <a:lstStyle/>
        <a:p>
          <a:endParaRPr lang="en-GB"/>
        </a:p>
      </dgm:t>
    </dgm:pt>
    <dgm:pt modelId="{83D37E6D-01DC-4077-94EA-224481A0D7AC}">
      <dgm:prSet custT="1"/>
      <dgm:spPr/>
      <dgm:t>
        <a:bodyPr/>
        <a:lstStyle/>
        <a:p>
          <a:pPr>
            <a:lnSpc>
              <a:spcPct val="150000"/>
            </a:lnSpc>
            <a:buFont typeface="Wingdings" panose="05000000000000000000" pitchFamily="2" charset="2"/>
            <a:buChar char="Ø"/>
          </a:pPr>
          <a:r>
            <a:rPr lang="en-GB" sz="2000" dirty="0"/>
            <a:t>Decision making</a:t>
          </a:r>
        </a:p>
      </dgm:t>
    </dgm:pt>
    <dgm:pt modelId="{B627C352-67D4-4F23-B701-AC5758F61F56}" type="parTrans" cxnId="{2B48C060-4DEC-429B-8151-D817C175D15D}">
      <dgm:prSet/>
      <dgm:spPr/>
      <dgm:t>
        <a:bodyPr/>
        <a:lstStyle/>
        <a:p>
          <a:endParaRPr lang="en-GB"/>
        </a:p>
      </dgm:t>
    </dgm:pt>
    <dgm:pt modelId="{A7259FD1-6F42-4FC0-A054-6144DEC7498A}" type="sibTrans" cxnId="{2B48C060-4DEC-429B-8151-D817C175D15D}">
      <dgm:prSet/>
      <dgm:spPr/>
      <dgm:t>
        <a:bodyPr/>
        <a:lstStyle/>
        <a:p>
          <a:endParaRPr lang="en-GB"/>
        </a:p>
      </dgm:t>
    </dgm:pt>
    <dgm:pt modelId="{38D01095-903F-4084-A028-5EA808F4039B}">
      <dgm:prSet custT="1"/>
      <dgm:spPr/>
      <dgm:t>
        <a:bodyPr/>
        <a:lstStyle/>
        <a:p>
          <a:pPr>
            <a:lnSpc>
              <a:spcPct val="150000"/>
            </a:lnSpc>
            <a:buFont typeface="Wingdings" panose="05000000000000000000" pitchFamily="2" charset="2"/>
            <a:buChar char="Ø"/>
          </a:pPr>
          <a:r>
            <a:rPr lang="en-GB" sz="2000" dirty="0"/>
            <a:t>Problem solving</a:t>
          </a:r>
        </a:p>
      </dgm:t>
    </dgm:pt>
    <dgm:pt modelId="{9F680E8C-03CD-4C75-AA78-2E3BF6089DCB}" type="parTrans" cxnId="{E5520375-7D3D-4F63-A0C0-248E57C5B135}">
      <dgm:prSet/>
      <dgm:spPr/>
      <dgm:t>
        <a:bodyPr/>
        <a:lstStyle/>
        <a:p>
          <a:endParaRPr lang="en-GB"/>
        </a:p>
      </dgm:t>
    </dgm:pt>
    <dgm:pt modelId="{FB866434-EE67-46DD-8093-753C589E95D8}" type="sibTrans" cxnId="{E5520375-7D3D-4F63-A0C0-248E57C5B135}">
      <dgm:prSet/>
      <dgm:spPr/>
      <dgm:t>
        <a:bodyPr/>
        <a:lstStyle/>
        <a:p>
          <a:endParaRPr lang="en-GB"/>
        </a:p>
      </dgm:t>
    </dgm:pt>
    <dgm:pt modelId="{F1BB2ADC-7D0C-464F-B731-8272E819948A}">
      <dgm:prSet custT="1"/>
      <dgm:spPr/>
      <dgm:t>
        <a:bodyPr/>
        <a:lstStyle/>
        <a:p>
          <a:pPr>
            <a:lnSpc>
              <a:spcPct val="150000"/>
            </a:lnSpc>
            <a:buFont typeface="Wingdings" panose="05000000000000000000" pitchFamily="2" charset="2"/>
            <a:buChar char="Ø"/>
          </a:pPr>
          <a:r>
            <a:rPr lang="en-GB" sz="2000" dirty="0"/>
            <a:t>Delegation</a:t>
          </a:r>
        </a:p>
      </dgm:t>
    </dgm:pt>
    <dgm:pt modelId="{6CD4FDF6-01EC-4EE0-947A-1C78B9521CB1}" type="parTrans" cxnId="{EDF39A50-CF8E-4209-A386-51443F789A7D}">
      <dgm:prSet/>
      <dgm:spPr/>
      <dgm:t>
        <a:bodyPr/>
        <a:lstStyle/>
        <a:p>
          <a:endParaRPr lang="en-GB"/>
        </a:p>
      </dgm:t>
    </dgm:pt>
    <dgm:pt modelId="{82772369-AF65-4333-A796-9C065F34ACEA}" type="sibTrans" cxnId="{EDF39A50-CF8E-4209-A386-51443F789A7D}">
      <dgm:prSet/>
      <dgm:spPr/>
      <dgm:t>
        <a:bodyPr/>
        <a:lstStyle/>
        <a:p>
          <a:endParaRPr lang="en-GB"/>
        </a:p>
      </dgm:t>
    </dgm:pt>
    <dgm:pt modelId="{0AAA0B52-EECD-4351-81AC-66CACFBAB50D}" type="pres">
      <dgm:prSet presAssocID="{B674ECEC-EA69-489A-9C32-53106FA2ED87}" presName="Name0" presStyleCnt="0">
        <dgm:presLayoutVars>
          <dgm:dir/>
          <dgm:animLvl val="lvl"/>
          <dgm:resizeHandles val="exact"/>
        </dgm:presLayoutVars>
      </dgm:prSet>
      <dgm:spPr/>
    </dgm:pt>
    <dgm:pt modelId="{775FFC28-737B-4CE8-B588-0C7B29B59500}" type="pres">
      <dgm:prSet presAssocID="{F161586C-8C21-407A-821D-C0EA34B48747}" presName="composite" presStyleCnt="0"/>
      <dgm:spPr/>
    </dgm:pt>
    <dgm:pt modelId="{C29140A7-D4D8-43C9-B083-DE2F3C44C643}" type="pres">
      <dgm:prSet presAssocID="{F161586C-8C21-407A-821D-C0EA34B48747}" presName="parTx" presStyleLbl="alignNode1" presStyleIdx="0" presStyleCnt="1" custScaleY="100000" custLinFactNeighborX="7673" custLinFactNeighborY="-1339">
        <dgm:presLayoutVars>
          <dgm:chMax val="0"/>
          <dgm:chPref val="0"/>
          <dgm:bulletEnabled val="1"/>
        </dgm:presLayoutVars>
      </dgm:prSet>
      <dgm:spPr/>
    </dgm:pt>
    <dgm:pt modelId="{A36D4276-8CE5-48D9-9723-082807072A23}" type="pres">
      <dgm:prSet presAssocID="{F161586C-8C21-407A-821D-C0EA34B48747}" presName="desTx" presStyleLbl="alignAccFollowNode1" presStyleIdx="0" presStyleCnt="1">
        <dgm:presLayoutVars>
          <dgm:bulletEnabled val="1"/>
        </dgm:presLayoutVars>
      </dgm:prSet>
      <dgm:spPr/>
    </dgm:pt>
  </dgm:ptLst>
  <dgm:cxnLst>
    <dgm:cxn modelId="{40A3CD03-1450-476B-B588-79D21D36BC05}" type="presOf" srcId="{7A23D7FF-121B-40DA-8B32-22891B088C5D}" destId="{A36D4276-8CE5-48D9-9723-082807072A23}" srcOrd="0" destOrd="1" presId="urn:microsoft.com/office/officeart/2005/8/layout/hList1"/>
    <dgm:cxn modelId="{F4EB7516-30E4-4417-9BDF-005793DCF251}" type="presOf" srcId="{B674ECEC-EA69-489A-9C32-53106FA2ED87}" destId="{0AAA0B52-EECD-4351-81AC-66CACFBAB50D}" srcOrd="0" destOrd="0" presId="urn:microsoft.com/office/officeart/2005/8/layout/hList1"/>
    <dgm:cxn modelId="{94F9121C-EEE2-40BD-81BF-9BA130D5E48F}" srcId="{F161586C-8C21-407A-821D-C0EA34B48747}" destId="{EC702FF3-5099-45E8-980A-77536D23BB8A}" srcOrd="0" destOrd="0" parTransId="{C88034EF-C328-4AC7-9AF2-B867FD284C7B}" sibTransId="{5688432F-3C62-41CE-BE60-08CFC1443A5B}"/>
    <dgm:cxn modelId="{2B48C060-4DEC-429B-8151-D817C175D15D}" srcId="{F161586C-8C21-407A-821D-C0EA34B48747}" destId="{83D37E6D-01DC-4077-94EA-224481A0D7AC}" srcOrd="3" destOrd="0" parTransId="{B627C352-67D4-4F23-B701-AC5758F61F56}" sibTransId="{A7259FD1-6F42-4FC0-A054-6144DEC7498A}"/>
    <dgm:cxn modelId="{E8B4B846-26F3-4778-AB78-16BF691DF4D3}" type="presOf" srcId="{F1BB2ADC-7D0C-464F-B731-8272E819948A}" destId="{A36D4276-8CE5-48D9-9723-082807072A23}" srcOrd="0" destOrd="5" presId="urn:microsoft.com/office/officeart/2005/8/layout/hList1"/>
    <dgm:cxn modelId="{0F6E6E6B-E611-4244-BAC3-1278BA90D490}" type="presOf" srcId="{83D37E6D-01DC-4077-94EA-224481A0D7AC}" destId="{A36D4276-8CE5-48D9-9723-082807072A23}" srcOrd="0" destOrd="3" presId="urn:microsoft.com/office/officeart/2005/8/layout/hList1"/>
    <dgm:cxn modelId="{517EA66F-E533-4D80-8AE6-E05FB392801F}" srcId="{F161586C-8C21-407A-821D-C0EA34B48747}" destId="{7A23D7FF-121B-40DA-8B32-22891B088C5D}" srcOrd="1" destOrd="0" parTransId="{59EE2A2E-E152-4225-AF70-A6D90A7B7F12}" sibTransId="{9F86EBDB-E16C-4D42-9100-075CC103BC67}"/>
    <dgm:cxn modelId="{EDF39A50-CF8E-4209-A386-51443F789A7D}" srcId="{F161586C-8C21-407A-821D-C0EA34B48747}" destId="{F1BB2ADC-7D0C-464F-B731-8272E819948A}" srcOrd="5" destOrd="0" parTransId="{6CD4FDF6-01EC-4EE0-947A-1C78B9521CB1}" sibTransId="{82772369-AF65-4333-A796-9C065F34ACEA}"/>
    <dgm:cxn modelId="{E5520375-7D3D-4F63-A0C0-248E57C5B135}" srcId="{F161586C-8C21-407A-821D-C0EA34B48747}" destId="{38D01095-903F-4084-A028-5EA808F4039B}" srcOrd="4" destOrd="0" parTransId="{9F680E8C-03CD-4C75-AA78-2E3BF6089DCB}" sibTransId="{FB866434-EE67-46DD-8093-753C589E95D8}"/>
    <dgm:cxn modelId="{7B92CE7A-0AF3-44A0-8F5E-6E3D059A99E5}" srcId="{B674ECEC-EA69-489A-9C32-53106FA2ED87}" destId="{F161586C-8C21-407A-821D-C0EA34B48747}" srcOrd="0" destOrd="0" parTransId="{96BC2A71-8B10-4068-9093-8606E8E3FAF7}" sibTransId="{4245F2BD-DF37-4E81-8636-1F411A26B9BC}"/>
    <dgm:cxn modelId="{B2743E83-1699-4219-83A2-00845C2FB348}" type="presOf" srcId="{38D01095-903F-4084-A028-5EA808F4039B}" destId="{A36D4276-8CE5-48D9-9723-082807072A23}" srcOrd="0" destOrd="4" presId="urn:microsoft.com/office/officeart/2005/8/layout/hList1"/>
    <dgm:cxn modelId="{41EEAFDA-7D9E-4090-AD6D-0FF31FAA332B}" type="presOf" srcId="{EC702FF3-5099-45E8-980A-77536D23BB8A}" destId="{A36D4276-8CE5-48D9-9723-082807072A23}" srcOrd="0" destOrd="0" presId="urn:microsoft.com/office/officeart/2005/8/layout/hList1"/>
    <dgm:cxn modelId="{A9B476DF-9CA9-4305-B291-CF4C5D1CC86F}" type="presOf" srcId="{F161586C-8C21-407A-821D-C0EA34B48747}" destId="{C29140A7-D4D8-43C9-B083-DE2F3C44C643}" srcOrd="0" destOrd="0" presId="urn:microsoft.com/office/officeart/2005/8/layout/hList1"/>
    <dgm:cxn modelId="{C3A58DEC-A29A-418D-8E73-AABE7AE5CB6C}" type="presOf" srcId="{A62EDE5E-2DF8-40A8-BDE7-553F30BE3598}" destId="{A36D4276-8CE5-48D9-9723-082807072A23}" srcOrd="0" destOrd="2" presId="urn:microsoft.com/office/officeart/2005/8/layout/hList1"/>
    <dgm:cxn modelId="{05AD89F4-039F-4E79-A7B3-2F6AFAAD5380}" srcId="{F161586C-8C21-407A-821D-C0EA34B48747}" destId="{A62EDE5E-2DF8-40A8-BDE7-553F30BE3598}" srcOrd="2" destOrd="0" parTransId="{C74388D4-43A2-4C06-B1F0-310FE072BB24}" sibTransId="{F5B45CAC-EF8A-466F-A33C-6B360CE9FDCF}"/>
    <dgm:cxn modelId="{C3F6120A-D0D6-4982-9CCC-6213D33F0884}" type="presParOf" srcId="{0AAA0B52-EECD-4351-81AC-66CACFBAB50D}" destId="{775FFC28-737B-4CE8-B588-0C7B29B59500}" srcOrd="0" destOrd="0" presId="urn:microsoft.com/office/officeart/2005/8/layout/hList1"/>
    <dgm:cxn modelId="{22F7B390-542C-40C8-ACE0-73615BDE1519}" type="presParOf" srcId="{775FFC28-737B-4CE8-B588-0C7B29B59500}" destId="{C29140A7-D4D8-43C9-B083-DE2F3C44C643}" srcOrd="0" destOrd="0" presId="urn:microsoft.com/office/officeart/2005/8/layout/hList1"/>
    <dgm:cxn modelId="{8ED3C12A-AAF2-4813-8B28-765064E3BF27}" type="presParOf" srcId="{775FFC28-737B-4CE8-B588-0C7B29B59500}" destId="{A36D4276-8CE5-48D9-9723-082807072A23}"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93F070-EDB5-4259-83AF-A30DAC3EC4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91F5350-05C2-45DD-AEC2-FB1F4F422C3F}">
      <dgm:prSet/>
      <dgm:spPr>
        <a:solidFill>
          <a:srgbClr val="79C5C9"/>
        </a:solidFill>
      </dgm:spPr>
      <dgm:t>
        <a:bodyPr/>
        <a:lstStyle/>
        <a:p>
          <a:r>
            <a:rPr lang="en-GB" b="1" i="0" baseline="0" dirty="0">
              <a:solidFill>
                <a:schemeClr val="tx1"/>
              </a:solidFill>
            </a:rPr>
            <a:t>Students’ Union Advice Centre </a:t>
          </a:r>
          <a:endParaRPr lang="en-GB" dirty="0">
            <a:solidFill>
              <a:schemeClr val="tx1"/>
            </a:solidFill>
          </a:endParaRPr>
        </a:p>
      </dgm:t>
    </dgm:pt>
    <dgm:pt modelId="{24FF1ADE-336B-43A1-A10D-8B35C94FE182}" type="parTrans" cxnId="{18E2E494-8C4A-42B5-A0C5-0ACC9862C590}">
      <dgm:prSet/>
      <dgm:spPr/>
      <dgm:t>
        <a:bodyPr/>
        <a:lstStyle/>
        <a:p>
          <a:endParaRPr lang="en-GB"/>
        </a:p>
      </dgm:t>
    </dgm:pt>
    <dgm:pt modelId="{D21AFEB2-B734-49B5-8646-A09E7609DDFA}" type="sibTrans" cxnId="{18E2E494-8C4A-42B5-A0C5-0ACC9862C590}">
      <dgm:prSet/>
      <dgm:spPr/>
      <dgm:t>
        <a:bodyPr/>
        <a:lstStyle/>
        <a:p>
          <a:endParaRPr lang="en-GB"/>
        </a:p>
      </dgm:t>
    </dgm:pt>
    <dgm:pt modelId="{93B7E048-6E68-478C-AF91-28E9EED4A33F}">
      <dgm:prSet/>
      <dgm:spPr>
        <a:solidFill>
          <a:schemeClr val="bg1"/>
        </a:solidFill>
      </dgm:spPr>
      <dgm:t>
        <a:bodyPr/>
        <a:lstStyle/>
        <a:p>
          <a:r>
            <a:rPr lang="en-GB" b="0" i="0" baseline="0" dirty="0">
              <a:solidFill>
                <a:schemeClr val="tx1"/>
              </a:solidFill>
            </a:rPr>
            <a:t>Email us at advice@su.rhul.ac.uk </a:t>
          </a:r>
          <a:endParaRPr lang="en-GB" dirty="0">
            <a:solidFill>
              <a:schemeClr val="tx1"/>
            </a:solidFill>
          </a:endParaRPr>
        </a:p>
      </dgm:t>
    </dgm:pt>
    <dgm:pt modelId="{C1D62194-572E-44EC-B041-7324292A96A2}" type="parTrans" cxnId="{413193EA-A8E5-4A65-A602-FF81BBDCE76F}">
      <dgm:prSet/>
      <dgm:spPr/>
      <dgm:t>
        <a:bodyPr/>
        <a:lstStyle/>
        <a:p>
          <a:endParaRPr lang="en-GB"/>
        </a:p>
      </dgm:t>
    </dgm:pt>
    <dgm:pt modelId="{9DADB14E-D86A-42F1-9E39-A647745ABD89}" type="sibTrans" cxnId="{413193EA-A8E5-4A65-A602-FF81BBDCE76F}">
      <dgm:prSet/>
      <dgm:spPr/>
      <dgm:t>
        <a:bodyPr/>
        <a:lstStyle/>
        <a:p>
          <a:endParaRPr lang="en-GB"/>
        </a:p>
      </dgm:t>
    </dgm:pt>
    <dgm:pt modelId="{09E1A275-7821-4CEC-AFBE-49843AD7AFD5}">
      <dgm:prSet/>
      <dgm:spPr>
        <a:solidFill>
          <a:schemeClr val="bg1"/>
        </a:solidFill>
      </dgm:spPr>
      <dgm:t>
        <a:bodyPr/>
        <a:lstStyle/>
        <a:p>
          <a:r>
            <a:rPr lang="en-GB" b="0" i="0" baseline="0" dirty="0">
              <a:solidFill>
                <a:schemeClr val="tx1"/>
              </a:solidFill>
            </a:rPr>
            <a:t>See online advice at www.su.rhul.ac.uk/advice </a:t>
          </a:r>
          <a:endParaRPr lang="en-GB" dirty="0">
            <a:solidFill>
              <a:schemeClr val="tx1"/>
            </a:solidFill>
          </a:endParaRPr>
        </a:p>
      </dgm:t>
    </dgm:pt>
    <dgm:pt modelId="{A635F435-8910-4429-99C1-D58F62B444B9}" type="parTrans" cxnId="{08BBD890-991E-4A5D-A232-C7B7C294F9B0}">
      <dgm:prSet/>
      <dgm:spPr/>
      <dgm:t>
        <a:bodyPr/>
        <a:lstStyle/>
        <a:p>
          <a:endParaRPr lang="en-GB"/>
        </a:p>
      </dgm:t>
    </dgm:pt>
    <dgm:pt modelId="{4108929E-723E-4323-B738-EA2FBAD42797}" type="sibTrans" cxnId="{08BBD890-991E-4A5D-A232-C7B7C294F9B0}">
      <dgm:prSet/>
      <dgm:spPr/>
      <dgm:t>
        <a:bodyPr/>
        <a:lstStyle/>
        <a:p>
          <a:endParaRPr lang="en-GB"/>
        </a:p>
      </dgm:t>
    </dgm:pt>
    <dgm:pt modelId="{52F47D7C-DB1C-41E9-B61A-2E46CA22C0DE}" type="pres">
      <dgm:prSet presAssocID="{3393F070-EDB5-4259-83AF-A30DAC3EC4F7}" presName="linear" presStyleCnt="0">
        <dgm:presLayoutVars>
          <dgm:animLvl val="lvl"/>
          <dgm:resizeHandles val="exact"/>
        </dgm:presLayoutVars>
      </dgm:prSet>
      <dgm:spPr/>
    </dgm:pt>
    <dgm:pt modelId="{B6AB32A0-F6BB-4DA6-B877-7F466F457B17}" type="pres">
      <dgm:prSet presAssocID="{091F5350-05C2-45DD-AEC2-FB1F4F422C3F}" presName="parentText" presStyleLbl="node1" presStyleIdx="0" presStyleCnt="3" custLinFactNeighborX="-1876" custLinFactNeighborY="-17245">
        <dgm:presLayoutVars>
          <dgm:chMax val="0"/>
          <dgm:bulletEnabled val="1"/>
        </dgm:presLayoutVars>
      </dgm:prSet>
      <dgm:spPr/>
    </dgm:pt>
    <dgm:pt modelId="{C903D91D-81D7-4649-9CCC-7853E62B077E}" type="pres">
      <dgm:prSet presAssocID="{D21AFEB2-B734-49B5-8646-A09E7609DDFA}" presName="spacer" presStyleCnt="0"/>
      <dgm:spPr/>
    </dgm:pt>
    <dgm:pt modelId="{AA78C841-31A5-4E6F-AE71-1B14ACA26549}" type="pres">
      <dgm:prSet presAssocID="{93B7E048-6E68-478C-AF91-28E9EED4A33F}" presName="parentText" presStyleLbl="node1" presStyleIdx="1" presStyleCnt="3" custLinFactNeighborX="30019" custLinFactNeighborY="-38909">
        <dgm:presLayoutVars>
          <dgm:chMax val="0"/>
          <dgm:bulletEnabled val="1"/>
        </dgm:presLayoutVars>
      </dgm:prSet>
      <dgm:spPr/>
    </dgm:pt>
    <dgm:pt modelId="{A011B2B3-887C-4353-89B1-A6042F25BFE6}" type="pres">
      <dgm:prSet presAssocID="{9DADB14E-D86A-42F1-9E39-A647745ABD89}" presName="spacer" presStyleCnt="0"/>
      <dgm:spPr/>
    </dgm:pt>
    <dgm:pt modelId="{9FD4BD1D-2FE6-4BD6-89CA-10B8C5BD03AE}" type="pres">
      <dgm:prSet presAssocID="{09E1A275-7821-4CEC-AFBE-49843AD7AFD5}" presName="parentText" presStyleLbl="node1" presStyleIdx="2" presStyleCnt="3">
        <dgm:presLayoutVars>
          <dgm:chMax val="0"/>
          <dgm:bulletEnabled val="1"/>
        </dgm:presLayoutVars>
      </dgm:prSet>
      <dgm:spPr/>
    </dgm:pt>
  </dgm:ptLst>
  <dgm:cxnLst>
    <dgm:cxn modelId="{DBEC7F76-EB8E-477C-BD04-5D594128EE08}" type="presOf" srcId="{09E1A275-7821-4CEC-AFBE-49843AD7AFD5}" destId="{9FD4BD1D-2FE6-4BD6-89CA-10B8C5BD03AE}" srcOrd="0" destOrd="0" presId="urn:microsoft.com/office/officeart/2005/8/layout/vList2"/>
    <dgm:cxn modelId="{2805475A-1361-40B5-A658-A5ACA20AB48B}" type="presOf" srcId="{091F5350-05C2-45DD-AEC2-FB1F4F422C3F}" destId="{B6AB32A0-F6BB-4DA6-B877-7F466F457B17}" srcOrd="0" destOrd="0" presId="urn:microsoft.com/office/officeart/2005/8/layout/vList2"/>
    <dgm:cxn modelId="{08BBD890-991E-4A5D-A232-C7B7C294F9B0}" srcId="{3393F070-EDB5-4259-83AF-A30DAC3EC4F7}" destId="{09E1A275-7821-4CEC-AFBE-49843AD7AFD5}" srcOrd="2" destOrd="0" parTransId="{A635F435-8910-4429-99C1-D58F62B444B9}" sibTransId="{4108929E-723E-4323-B738-EA2FBAD42797}"/>
    <dgm:cxn modelId="{18E2E494-8C4A-42B5-A0C5-0ACC9862C590}" srcId="{3393F070-EDB5-4259-83AF-A30DAC3EC4F7}" destId="{091F5350-05C2-45DD-AEC2-FB1F4F422C3F}" srcOrd="0" destOrd="0" parTransId="{24FF1ADE-336B-43A1-A10D-8B35C94FE182}" sibTransId="{D21AFEB2-B734-49B5-8646-A09E7609DDFA}"/>
    <dgm:cxn modelId="{1DC80699-A24E-4C0F-9341-9FD4DE37705E}" type="presOf" srcId="{3393F070-EDB5-4259-83AF-A30DAC3EC4F7}" destId="{52F47D7C-DB1C-41E9-B61A-2E46CA22C0DE}" srcOrd="0" destOrd="0" presId="urn:microsoft.com/office/officeart/2005/8/layout/vList2"/>
    <dgm:cxn modelId="{0706B5DF-CE5C-4C33-ADF9-0838F9B0BABA}" type="presOf" srcId="{93B7E048-6E68-478C-AF91-28E9EED4A33F}" destId="{AA78C841-31A5-4E6F-AE71-1B14ACA26549}" srcOrd="0" destOrd="0" presId="urn:microsoft.com/office/officeart/2005/8/layout/vList2"/>
    <dgm:cxn modelId="{413193EA-A8E5-4A65-A602-FF81BBDCE76F}" srcId="{3393F070-EDB5-4259-83AF-A30DAC3EC4F7}" destId="{93B7E048-6E68-478C-AF91-28E9EED4A33F}" srcOrd="1" destOrd="0" parTransId="{C1D62194-572E-44EC-B041-7324292A96A2}" sibTransId="{9DADB14E-D86A-42F1-9E39-A647745ABD89}"/>
    <dgm:cxn modelId="{7D3E7A0D-C844-4A56-837D-C8D6109A2006}" type="presParOf" srcId="{52F47D7C-DB1C-41E9-B61A-2E46CA22C0DE}" destId="{B6AB32A0-F6BB-4DA6-B877-7F466F457B17}" srcOrd="0" destOrd="0" presId="urn:microsoft.com/office/officeart/2005/8/layout/vList2"/>
    <dgm:cxn modelId="{32DBA154-4CD5-404F-9E05-D99C3C26D471}" type="presParOf" srcId="{52F47D7C-DB1C-41E9-B61A-2E46CA22C0DE}" destId="{C903D91D-81D7-4649-9CCC-7853E62B077E}" srcOrd="1" destOrd="0" presId="urn:microsoft.com/office/officeart/2005/8/layout/vList2"/>
    <dgm:cxn modelId="{A1E584E0-5BB5-4E20-AC70-87F08D06D23A}" type="presParOf" srcId="{52F47D7C-DB1C-41E9-B61A-2E46CA22C0DE}" destId="{AA78C841-31A5-4E6F-AE71-1B14ACA26549}" srcOrd="2" destOrd="0" presId="urn:microsoft.com/office/officeart/2005/8/layout/vList2"/>
    <dgm:cxn modelId="{5413CF74-C4FB-4B68-940C-29D44DDF0AC9}" type="presParOf" srcId="{52F47D7C-DB1C-41E9-B61A-2E46CA22C0DE}" destId="{A011B2B3-887C-4353-89B1-A6042F25BFE6}" srcOrd="3" destOrd="0" presId="urn:microsoft.com/office/officeart/2005/8/layout/vList2"/>
    <dgm:cxn modelId="{C5C9D04F-8106-4F8C-BF24-901B31D6AB74}" type="presParOf" srcId="{52F47D7C-DB1C-41E9-B61A-2E46CA22C0DE}" destId="{9FD4BD1D-2FE6-4BD6-89CA-10B8C5BD03A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BCB80A-AF14-4CCE-948B-A3F32A360B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BEA09DA-2F62-4826-9431-CAF5D7D24AC8}">
      <dgm:prSet custT="1"/>
      <dgm:spPr>
        <a:solidFill>
          <a:srgbClr val="79C5C9"/>
        </a:solidFill>
      </dgm:spPr>
      <dgm:t>
        <a:bodyPr/>
        <a:lstStyle/>
        <a:p>
          <a:r>
            <a:rPr lang="en-GB" sz="1400" b="1" i="0" baseline="0" dirty="0">
              <a:solidFill>
                <a:schemeClr val="tx1"/>
              </a:solidFill>
            </a:rPr>
            <a:t>University Wellbeing - </a:t>
          </a:r>
          <a:r>
            <a:rPr lang="en-GB" sz="1400" b="0" i="0" baseline="0" dirty="0">
              <a:solidFill>
                <a:schemeClr val="tx1"/>
              </a:solidFill>
            </a:rPr>
            <a:t>The team are not a crisis service but do provide mental healthcare to students who require support. </a:t>
          </a:r>
          <a:endParaRPr lang="en-GB" sz="1400" b="1" dirty="0">
            <a:solidFill>
              <a:schemeClr val="tx1"/>
            </a:solidFill>
          </a:endParaRPr>
        </a:p>
      </dgm:t>
    </dgm:pt>
    <dgm:pt modelId="{A9B18C87-3440-4333-A0F3-64010E4C64D6}" type="parTrans" cxnId="{A50A948A-9F76-4A23-9C76-A39082284EA8}">
      <dgm:prSet/>
      <dgm:spPr/>
      <dgm:t>
        <a:bodyPr/>
        <a:lstStyle/>
        <a:p>
          <a:endParaRPr lang="en-GB"/>
        </a:p>
      </dgm:t>
    </dgm:pt>
    <dgm:pt modelId="{80F5710E-80BC-4C9E-B6BC-BBDA08E92EDF}" type="sibTrans" cxnId="{A50A948A-9F76-4A23-9C76-A39082284EA8}">
      <dgm:prSet/>
      <dgm:spPr/>
      <dgm:t>
        <a:bodyPr/>
        <a:lstStyle/>
        <a:p>
          <a:endParaRPr lang="en-GB"/>
        </a:p>
      </dgm:t>
    </dgm:pt>
    <dgm:pt modelId="{7D567EDE-EC85-4898-9802-7F910DA846D9}">
      <dgm:prSet/>
      <dgm:spPr>
        <a:solidFill>
          <a:schemeClr val="bg1"/>
        </a:solidFill>
      </dgm:spPr>
      <dgm:t>
        <a:bodyPr/>
        <a:lstStyle/>
        <a:p>
          <a:r>
            <a:rPr lang="en-GB" b="0" i="0" baseline="0" dirty="0">
              <a:solidFill>
                <a:schemeClr val="tx1"/>
              </a:solidFill>
            </a:rPr>
            <a:t>• Main contact- wellbeing@royalholloway.ac.uk </a:t>
          </a:r>
          <a:endParaRPr lang="en-GB" dirty="0">
            <a:solidFill>
              <a:schemeClr val="tx1"/>
            </a:solidFill>
          </a:endParaRPr>
        </a:p>
      </dgm:t>
    </dgm:pt>
    <dgm:pt modelId="{2231E70C-C270-4FB0-92EF-B2EE456B961D}" type="parTrans" cxnId="{9A20FB96-A8B6-49CC-8466-698A2CE65C1E}">
      <dgm:prSet/>
      <dgm:spPr/>
      <dgm:t>
        <a:bodyPr/>
        <a:lstStyle/>
        <a:p>
          <a:endParaRPr lang="en-GB"/>
        </a:p>
      </dgm:t>
    </dgm:pt>
    <dgm:pt modelId="{870FBD75-8E61-4C2B-9C72-4E9015D86E83}" type="sibTrans" cxnId="{9A20FB96-A8B6-49CC-8466-698A2CE65C1E}">
      <dgm:prSet/>
      <dgm:spPr/>
      <dgm:t>
        <a:bodyPr/>
        <a:lstStyle/>
        <a:p>
          <a:endParaRPr lang="en-GB"/>
        </a:p>
      </dgm:t>
    </dgm:pt>
    <dgm:pt modelId="{485FC16C-42D5-454C-B927-24367DA57CD4}">
      <dgm:prSet/>
      <dgm:spPr>
        <a:solidFill>
          <a:schemeClr val="bg1"/>
        </a:solidFill>
      </dgm:spPr>
      <dgm:t>
        <a:bodyPr/>
        <a:lstStyle/>
        <a:p>
          <a:r>
            <a:rPr lang="en-GB" b="0" i="0" baseline="0" dirty="0">
              <a:solidFill>
                <a:schemeClr val="tx1"/>
              </a:solidFill>
            </a:rPr>
            <a:t>• Term-time drop-ins available – see the student intranet for joining information </a:t>
          </a:r>
          <a:endParaRPr lang="en-GB" dirty="0">
            <a:solidFill>
              <a:schemeClr val="tx1"/>
            </a:solidFill>
          </a:endParaRPr>
        </a:p>
      </dgm:t>
    </dgm:pt>
    <dgm:pt modelId="{6CF5B32A-B3E5-4275-A3AB-1403448AFF9D}" type="parTrans" cxnId="{646D643F-EA4D-4576-9355-2CFEBA2CA45A}">
      <dgm:prSet/>
      <dgm:spPr/>
      <dgm:t>
        <a:bodyPr/>
        <a:lstStyle/>
        <a:p>
          <a:endParaRPr lang="en-GB"/>
        </a:p>
      </dgm:t>
    </dgm:pt>
    <dgm:pt modelId="{B591CC27-6EB0-46A1-A4F5-53F26A389A98}" type="sibTrans" cxnId="{646D643F-EA4D-4576-9355-2CFEBA2CA45A}">
      <dgm:prSet/>
      <dgm:spPr/>
      <dgm:t>
        <a:bodyPr/>
        <a:lstStyle/>
        <a:p>
          <a:endParaRPr lang="en-GB"/>
        </a:p>
      </dgm:t>
    </dgm:pt>
    <dgm:pt modelId="{AB457C88-5DE3-4B93-AB5C-D091C40F1ECB}">
      <dgm:prSet/>
      <dgm:spPr>
        <a:solidFill>
          <a:schemeClr val="bg1"/>
        </a:solidFill>
      </dgm:spPr>
      <dgm:t>
        <a:bodyPr/>
        <a:lstStyle/>
        <a:p>
          <a:r>
            <a:rPr lang="en-GB" b="0" i="0" baseline="0" dirty="0">
              <a:solidFill>
                <a:schemeClr val="tx1"/>
              </a:solidFill>
            </a:rPr>
            <a:t>• Counselling service – counselling@royalholloway.ac.uk </a:t>
          </a:r>
          <a:endParaRPr lang="en-GB" dirty="0">
            <a:solidFill>
              <a:schemeClr val="tx1"/>
            </a:solidFill>
          </a:endParaRPr>
        </a:p>
      </dgm:t>
    </dgm:pt>
    <dgm:pt modelId="{2CE7051B-9987-4D42-AAFE-79925A6387C6}" type="parTrans" cxnId="{3ED1C7AE-5F3F-458D-9BCD-CB26184CC02C}">
      <dgm:prSet/>
      <dgm:spPr/>
      <dgm:t>
        <a:bodyPr/>
        <a:lstStyle/>
        <a:p>
          <a:endParaRPr lang="en-GB"/>
        </a:p>
      </dgm:t>
    </dgm:pt>
    <dgm:pt modelId="{4B183D8E-3320-42C7-A776-07FD0F979666}" type="sibTrans" cxnId="{3ED1C7AE-5F3F-458D-9BCD-CB26184CC02C}">
      <dgm:prSet/>
      <dgm:spPr/>
      <dgm:t>
        <a:bodyPr/>
        <a:lstStyle/>
        <a:p>
          <a:endParaRPr lang="en-GB"/>
        </a:p>
      </dgm:t>
    </dgm:pt>
    <dgm:pt modelId="{643CCD6C-1190-47EB-B0AF-8B82AEBC8DBB}">
      <dgm:prSet/>
      <dgm:spPr>
        <a:solidFill>
          <a:schemeClr val="bg1"/>
        </a:solidFill>
      </dgm:spPr>
      <dgm:t>
        <a:bodyPr/>
        <a:lstStyle/>
        <a:p>
          <a:r>
            <a:rPr lang="en-GB" b="0" i="0" baseline="0" dirty="0">
              <a:solidFill>
                <a:schemeClr val="tx1"/>
              </a:solidFill>
            </a:rPr>
            <a:t>• Mental Health practitioners – mentalhealth@royalholloway.ac.uk </a:t>
          </a:r>
          <a:endParaRPr lang="en-GB" dirty="0">
            <a:solidFill>
              <a:schemeClr val="tx1"/>
            </a:solidFill>
          </a:endParaRPr>
        </a:p>
      </dgm:t>
    </dgm:pt>
    <dgm:pt modelId="{4CCC7837-ED06-497F-9D5C-F83C71C35433}" type="parTrans" cxnId="{AE50D707-0C9E-4DE0-B3D0-9A3E6FF12C57}">
      <dgm:prSet/>
      <dgm:spPr/>
      <dgm:t>
        <a:bodyPr/>
        <a:lstStyle/>
        <a:p>
          <a:endParaRPr lang="en-GB"/>
        </a:p>
      </dgm:t>
    </dgm:pt>
    <dgm:pt modelId="{93C8CB3C-C466-41AB-834F-37BB72859013}" type="sibTrans" cxnId="{AE50D707-0C9E-4DE0-B3D0-9A3E6FF12C57}">
      <dgm:prSet/>
      <dgm:spPr/>
      <dgm:t>
        <a:bodyPr/>
        <a:lstStyle/>
        <a:p>
          <a:endParaRPr lang="en-GB"/>
        </a:p>
      </dgm:t>
    </dgm:pt>
    <dgm:pt modelId="{1893810D-49FF-48F6-AC28-20D4ED71C0F9}">
      <dgm:prSet/>
      <dgm:spPr>
        <a:solidFill>
          <a:schemeClr val="bg1"/>
        </a:solidFill>
      </dgm:spPr>
      <dgm:t>
        <a:bodyPr/>
        <a:lstStyle/>
        <a:p>
          <a:r>
            <a:rPr lang="en-GB" b="0" i="0" baseline="0" dirty="0">
              <a:solidFill>
                <a:schemeClr val="tx1"/>
              </a:solidFill>
            </a:rPr>
            <a:t>• Disability and Neurodiversity Support service- disability-dyslexia@royalholloway.ac.uk </a:t>
          </a:r>
          <a:endParaRPr lang="en-GB" dirty="0">
            <a:solidFill>
              <a:schemeClr val="tx1"/>
            </a:solidFill>
          </a:endParaRPr>
        </a:p>
      </dgm:t>
    </dgm:pt>
    <dgm:pt modelId="{A0B1679F-3785-4680-9CF4-17C4A9D2D7F6}" type="parTrans" cxnId="{1AE16418-1D1D-4624-8930-35617484672D}">
      <dgm:prSet/>
      <dgm:spPr/>
      <dgm:t>
        <a:bodyPr/>
        <a:lstStyle/>
        <a:p>
          <a:endParaRPr lang="en-GB"/>
        </a:p>
      </dgm:t>
    </dgm:pt>
    <dgm:pt modelId="{72829698-D61C-4E62-B509-9636756C4F6E}" type="sibTrans" cxnId="{1AE16418-1D1D-4624-8930-35617484672D}">
      <dgm:prSet/>
      <dgm:spPr/>
      <dgm:t>
        <a:bodyPr/>
        <a:lstStyle/>
        <a:p>
          <a:endParaRPr lang="en-GB"/>
        </a:p>
      </dgm:t>
    </dgm:pt>
    <dgm:pt modelId="{56780E5E-8CE8-4468-B54B-D608B9F9095B}">
      <dgm:prSet/>
      <dgm:spPr>
        <a:solidFill>
          <a:schemeClr val="bg1"/>
        </a:solidFill>
      </dgm:spPr>
      <dgm:t>
        <a:bodyPr/>
        <a:lstStyle/>
        <a:p>
          <a:r>
            <a:rPr lang="en-GB" b="0" i="0" baseline="0" dirty="0">
              <a:solidFill>
                <a:schemeClr val="tx1"/>
              </a:solidFill>
            </a:rPr>
            <a:t>• Financial Wellbeing team – moneymatters@royalholloway.ac.uk </a:t>
          </a:r>
          <a:endParaRPr lang="en-GB" dirty="0">
            <a:solidFill>
              <a:schemeClr val="tx1"/>
            </a:solidFill>
          </a:endParaRPr>
        </a:p>
      </dgm:t>
    </dgm:pt>
    <dgm:pt modelId="{C6A60D20-7497-4134-B31E-6F28A5A143B2}" type="parTrans" cxnId="{372D983D-A8C8-49C6-975A-20188CE2E24D}">
      <dgm:prSet/>
      <dgm:spPr/>
      <dgm:t>
        <a:bodyPr/>
        <a:lstStyle/>
        <a:p>
          <a:endParaRPr lang="en-GB"/>
        </a:p>
      </dgm:t>
    </dgm:pt>
    <dgm:pt modelId="{EA94953B-574B-4A8D-8C38-5819D46CA9B3}" type="sibTrans" cxnId="{372D983D-A8C8-49C6-975A-20188CE2E24D}">
      <dgm:prSet/>
      <dgm:spPr/>
      <dgm:t>
        <a:bodyPr/>
        <a:lstStyle/>
        <a:p>
          <a:endParaRPr lang="en-GB"/>
        </a:p>
      </dgm:t>
    </dgm:pt>
    <dgm:pt modelId="{6F64FB3B-BAA7-4A71-AB87-E0B78979865B}">
      <dgm:prSet/>
      <dgm:spPr>
        <a:solidFill>
          <a:schemeClr val="bg1"/>
        </a:solidFill>
      </dgm:spPr>
      <dgm:t>
        <a:bodyPr/>
        <a:lstStyle/>
        <a:p>
          <a:r>
            <a:rPr lang="en-GB" b="0" i="0" baseline="0" dirty="0">
              <a:solidFill>
                <a:schemeClr val="tx1"/>
              </a:solidFill>
            </a:rPr>
            <a:t>• Multifaith Chaplaincy – chaplaincy@royalholloway.ac.uk </a:t>
          </a:r>
          <a:endParaRPr lang="en-GB" dirty="0">
            <a:solidFill>
              <a:schemeClr val="tx1"/>
            </a:solidFill>
          </a:endParaRPr>
        </a:p>
      </dgm:t>
    </dgm:pt>
    <dgm:pt modelId="{87434F22-BCFE-4BE6-90E8-05C45E3A4021}" type="parTrans" cxnId="{6C47137C-27C1-4900-8182-DCED0D9CD6C2}">
      <dgm:prSet/>
      <dgm:spPr/>
      <dgm:t>
        <a:bodyPr/>
        <a:lstStyle/>
        <a:p>
          <a:endParaRPr lang="en-GB"/>
        </a:p>
      </dgm:t>
    </dgm:pt>
    <dgm:pt modelId="{48B6B39A-238B-4EE5-B64A-36F788F5856D}" type="sibTrans" cxnId="{6C47137C-27C1-4900-8182-DCED0D9CD6C2}">
      <dgm:prSet/>
      <dgm:spPr/>
      <dgm:t>
        <a:bodyPr/>
        <a:lstStyle/>
        <a:p>
          <a:endParaRPr lang="en-GB"/>
        </a:p>
      </dgm:t>
    </dgm:pt>
    <dgm:pt modelId="{4358AF88-14D4-4B14-90DE-E0450108B054}">
      <dgm:prSet/>
      <dgm:spPr>
        <a:solidFill>
          <a:schemeClr val="bg1"/>
        </a:solidFill>
      </dgm:spPr>
      <dgm:t>
        <a:bodyPr/>
        <a:lstStyle/>
        <a:p>
          <a:r>
            <a:rPr lang="en-GB" b="0" i="0" baseline="0" dirty="0">
              <a:solidFill>
                <a:schemeClr val="tx1"/>
              </a:solidFill>
            </a:rPr>
            <a:t>• International Advice team- internationaladvice@royalholloway.ac.uk </a:t>
          </a:r>
          <a:endParaRPr lang="en-GB" dirty="0">
            <a:solidFill>
              <a:schemeClr val="tx1"/>
            </a:solidFill>
          </a:endParaRPr>
        </a:p>
      </dgm:t>
    </dgm:pt>
    <dgm:pt modelId="{38FD3B15-0389-47A6-AF66-951DB9311789}" type="parTrans" cxnId="{040E59A8-A84B-4D02-B5B8-D6683160BF37}">
      <dgm:prSet/>
      <dgm:spPr/>
      <dgm:t>
        <a:bodyPr/>
        <a:lstStyle/>
        <a:p>
          <a:endParaRPr lang="en-GB"/>
        </a:p>
      </dgm:t>
    </dgm:pt>
    <dgm:pt modelId="{7CCBA07A-68FB-4E4A-9E33-903BD81035CE}" type="sibTrans" cxnId="{040E59A8-A84B-4D02-B5B8-D6683160BF37}">
      <dgm:prSet/>
      <dgm:spPr/>
      <dgm:t>
        <a:bodyPr/>
        <a:lstStyle/>
        <a:p>
          <a:endParaRPr lang="en-GB"/>
        </a:p>
      </dgm:t>
    </dgm:pt>
    <dgm:pt modelId="{E63F80D9-5B07-4FCC-8F5F-26E7F510CF55}">
      <dgm:prSet/>
      <dgm:spPr>
        <a:solidFill>
          <a:schemeClr val="bg1"/>
        </a:solidFill>
      </dgm:spPr>
      <dgm:t>
        <a:bodyPr/>
        <a:lstStyle/>
        <a:p>
          <a:r>
            <a:rPr lang="en-GB" b="0" i="0" baseline="0" dirty="0">
              <a:solidFill>
                <a:schemeClr val="tx1"/>
              </a:solidFill>
            </a:rPr>
            <a:t>• Careers Service – careers@royalholloway.ac.uk   </a:t>
          </a:r>
          <a:endParaRPr lang="en-GB" dirty="0"/>
        </a:p>
      </dgm:t>
    </dgm:pt>
    <dgm:pt modelId="{A53ABA10-8538-4D2E-9D1A-51959EC5DAD9}" type="parTrans" cxnId="{7A971BD6-943B-4F15-ADCF-B11E90F75BE1}">
      <dgm:prSet/>
      <dgm:spPr/>
      <dgm:t>
        <a:bodyPr/>
        <a:lstStyle/>
        <a:p>
          <a:endParaRPr lang="en-GB"/>
        </a:p>
      </dgm:t>
    </dgm:pt>
    <dgm:pt modelId="{9208D46F-FC46-498F-B59F-AD0FD4109944}" type="sibTrans" cxnId="{7A971BD6-943B-4F15-ADCF-B11E90F75BE1}">
      <dgm:prSet/>
      <dgm:spPr/>
      <dgm:t>
        <a:bodyPr/>
        <a:lstStyle/>
        <a:p>
          <a:endParaRPr lang="en-GB"/>
        </a:p>
      </dgm:t>
    </dgm:pt>
    <dgm:pt modelId="{DA1E8831-DA9C-410B-9933-AAE53EF8CC76}" type="pres">
      <dgm:prSet presAssocID="{13BCB80A-AF14-4CCE-948B-A3F32A360B49}" presName="linear" presStyleCnt="0">
        <dgm:presLayoutVars>
          <dgm:animLvl val="lvl"/>
          <dgm:resizeHandles val="exact"/>
        </dgm:presLayoutVars>
      </dgm:prSet>
      <dgm:spPr/>
    </dgm:pt>
    <dgm:pt modelId="{45A6729E-C57F-4218-95A5-CE3EB8812357}" type="pres">
      <dgm:prSet presAssocID="{9BEA09DA-2F62-4826-9431-CAF5D7D24AC8}" presName="parentText" presStyleLbl="node1" presStyleIdx="0" presStyleCnt="10">
        <dgm:presLayoutVars>
          <dgm:chMax val="0"/>
          <dgm:bulletEnabled val="1"/>
        </dgm:presLayoutVars>
      </dgm:prSet>
      <dgm:spPr/>
    </dgm:pt>
    <dgm:pt modelId="{BCF0CB8D-B1BC-45E1-A34F-3D91434ED331}" type="pres">
      <dgm:prSet presAssocID="{80F5710E-80BC-4C9E-B6BC-BBDA08E92EDF}" presName="spacer" presStyleCnt="0"/>
      <dgm:spPr/>
    </dgm:pt>
    <dgm:pt modelId="{892A65B1-73E6-4690-B802-DA5AE9E75771}" type="pres">
      <dgm:prSet presAssocID="{7D567EDE-EC85-4898-9802-7F910DA846D9}" presName="parentText" presStyleLbl="node1" presStyleIdx="1" presStyleCnt="10">
        <dgm:presLayoutVars>
          <dgm:chMax val="0"/>
          <dgm:bulletEnabled val="1"/>
        </dgm:presLayoutVars>
      </dgm:prSet>
      <dgm:spPr/>
    </dgm:pt>
    <dgm:pt modelId="{8D5048BB-ECC7-4D5F-81CF-BF231372475B}" type="pres">
      <dgm:prSet presAssocID="{870FBD75-8E61-4C2B-9C72-4E9015D86E83}" presName="spacer" presStyleCnt="0"/>
      <dgm:spPr/>
    </dgm:pt>
    <dgm:pt modelId="{B0A9149C-F704-41DC-9AC0-8C04F0BAF526}" type="pres">
      <dgm:prSet presAssocID="{485FC16C-42D5-454C-B927-24367DA57CD4}" presName="parentText" presStyleLbl="node1" presStyleIdx="2" presStyleCnt="10">
        <dgm:presLayoutVars>
          <dgm:chMax val="0"/>
          <dgm:bulletEnabled val="1"/>
        </dgm:presLayoutVars>
      </dgm:prSet>
      <dgm:spPr/>
    </dgm:pt>
    <dgm:pt modelId="{42C8622A-9E41-433A-9EDC-057D3C2B07A1}" type="pres">
      <dgm:prSet presAssocID="{B591CC27-6EB0-46A1-A4F5-53F26A389A98}" presName="spacer" presStyleCnt="0"/>
      <dgm:spPr/>
    </dgm:pt>
    <dgm:pt modelId="{6C07392B-2967-428B-B3EF-62B2F0B29138}" type="pres">
      <dgm:prSet presAssocID="{AB457C88-5DE3-4B93-AB5C-D091C40F1ECB}" presName="parentText" presStyleLbl="node1" presStyleIdx="3" presStyleCnt="10">
        <dgm:presLayoutVars>
          <dgm:chMax val="0"/>
          <dgm:bulletEnabled val="1"/>
        </dgm:presLayoutVars>
      </dgm:prSet>
      <dgm:spPr/>
    </dgm:pt>
    <dgm:pt modelId="{F98FD671-0780-4EDC-8033-B4CEAA6373B6}" type="pres">
      <dgm:prSet presAssocID="{4B183D8E-3320-42C7-A776-07FD0F979666}" presName="spacer" presStyleCnt="0"/>
      <dgm:spPr/>
    </dgm:pt>
    <dgm:pt modelId="{8FDC3188-BD2F-4963-B705-E7F2C99E9656}" type="pres">
      <dgm:prSet presAssocID="{643CCD6C-1190-47EB-B0AF-8B82AEBC8DBB}" presName="parentText" presStyleLbl="node1" presStyleIdx="4" presStyleCnt="10">
        <dgm:presLayoutVars>
          <dgm:chMax val="0"/>
          <dgm:bulletEnabled val="1"/>
        </dgm:presLayoutVars>
      </dgm:prSet>
      <dgm:spPr/>
    </dgm:pt>
    <dgm:pt modelId="{F735B10E-7E0C-4A11-A48B-1894758974AD}" type="pres">
      <dgm:prSet presAssocID="{93C8CB3C-C466-41AB-834F-37BB72859013}" presName="spacer" presStyleCnt="0"/>
      <dgm:spPr/>
    </dgm:pt>
    <dgm:pt modelId="{0BE8D66A-A375-44C7-A32A-777226B476A5}" type="pres">
      <dgm:prSet presAssocID="{1893810D-49FF-48F6-AC28-20D4ED71C0F9}" presName="parentText" presStyleLbl="node1" presStyleIdx="5" presStyleCnt="10">
        <dgm:presLayoutVars>
          <dgm:chMax val="0"/>
          <dgm:bulletEnabled val="1"/>
        </dgm:presLayoutVars>
      </dgm:prSet>
      <dgm:spPr/>
    </dgm:pt>
    <dgm:pt modelId="{DBFE32F9-1B0F-4F10-8BF0-AB3C946064C3}" type="pres">
      <dgm:prSet presAssocID="{72829698-D61C-4E62-B509-9636756C4F6E}" presName="spacer" presStyleCnt="0"/>
      <dgm:spPr/>
    </dgm:pt>
    <dgm:pt modelId="{326C7C11-3BC3-49E9-A859-BA85367F5C4F}" type="pres">
      <dgm:prSet presAssocID="{56780E5E-8CE8-4468-B54B-D608B9F9095B}" presName="parentText" presStyleLbl="node1" presStyleIdx="6" presStyleCnt="10">
        <dgm:presLayoutVars>
          <dgm:chMax val="0"/>
          <dgm:bulletEnabled val="1"/>
        </dgm:presLayoutVars>
      </dgm:prSet>
      <dgm:spPr/>
    </dgm:pt>
    <dgm:pt modelId="{BD6A85EE-F816-4521-8F2F-5DF692B07634}" type="pres">
      <dgm:prSet presAssocID="{EA94953B-574B-4A8D-8C38-5819D46CA9B3}" presName="spacer" presStyleCnt="0"/>
      <dgm:spPr/>
    </dgm:pt>
    <dgm:pt modelId="{E5337F1A-206C-48AC-9D28-FB6CABBFCB45}" type="pres">
      <dgm:prSet presAssocID="{6F64FB3B-BAA7-4A71-AB87-E0B78979865B}" presName="parentText" presStyleLbl="node1" presStyleIdx="7" presStyleCnt="10">
        <dgm:presLayoutVars>
          <dgm:chMax val="0"/>
          <dgm:bulletEnabled val="1"/>
        </dgm:presLayoutVars>
      </dgm:prSet>
      <dgm:spPr/>
    </dgm:pt>
    <dgm:pt modelId="{F08E91FA-3333-45F3-A154-AC052902DC1D}" type="pres">
      <dgm:prSet presAssocID="{48B6B39A-238B-4EE5-B64A-36F788F5856D}" presName="spacer" presStyleCnt="0"/>
      <dgm:spPr/>
    </dgm:pt>
    <dgm:pt modelId="{EEA92E8E-42C7-4192-8C83-A6F165B33228}" type="pres">
      <dgm:prSet presAssocID="{4358AF88-14D4-4B14-90DE-E0450108B054}" presName="parentText" presStyleLbl="node1" presStyleIdx="8" presStyleCnt="10">
        <dgm:presLayoutVars>
          <dgm:chMax val="0"/>
          <dgm:bulletEnabled val="1"/>
        </dgm:presLayoutVars>
      </dgm:prSet>
      <dgm:spPr/>
    </dgm:pt>
    <dgm:pt modelId="{1BDAAA25-6927-4C59-A9B1-440E83974BEE}" type="pres">
      <dgm:prSet presAssocID="{7CCBA07A-68FB-4E4A-9E33-903BD81035CE}" presName="spacer" presStyleCnt="0"/>
      <dgm:spPr/>
    </dgm:pt>
    <dgm:pt modelId="{046915C6-45A1-4250-A3C6-2F0FA59CA3E0}" type="pres">
      <dgm:prSet presAssocID="{E63F80D9-5B07-4FCC-8F5F-26E7F510CF55}" presName="parentText" presStyleLbl="node1" presStyleIdx="9" presStyleCnt="10">
        <dgm:presLayoutVars>
          <dgm:chMax val="0"/>
          <dgm:bulletEnabled val="1"/>
        </dgm:presLayoutVars>
      </dgm:prSet>
      <dgm:spPr/>
    </dgm:pt>
  </dgm:ptLst>
  <dgm:cxnLst>
    <dgm:cxn modelId="{263CFD03-BBF9-4F73-BA4E-21966CF0313C}" type="presOf" srcId="{9BEA09DA-2F62-4826-9431-CAF5D7D24AC8}" destId="{45A6729E-C57F-4218-95A5-CE3EB8812357}" srcOrd="0" destOrd="0" presId="urn:microsoft.com/office/officeart/2005/8/layout/vList2"/>
    <dgm:cxn modelId="{907E7005-C9FA-4665-88A9-84BEEF199926}" type="presOf" srcId="{7D567EDE-EC85-4898-9802-7F910DA846D9}" destId="{892A65B1-73E6-4690-B802-DA5AE9E75771}" srcOrd="0" destOrd="0" presId="urn:microsoft.com/office/officeart/2005/8/layout/vList2"/>
    <dgm:cxn modelId="{AE50D707-0C9E-4DE0-B3D0-9A3E6FF12C57}" srcId="{13BCB80A-AF14-4CCE-948B-A3F32A360B49}" destId="{643CCD6C-1190-47EB-B0AF-8B82AEBC8DBB}" srcOrd="4" destOrd="0" parTransId="{4CCC7837-ED06-497F-9D5C-F83C71C35433}" sibTransId="{93C8CB3C-C466-41AB-834F-37BB72859013}"/>
    <dgm:cxn modelId="{1AE16418-1D1D-4624-8930-35617484672D}" srcId="{13BCB80A-AF14-4CCE-948B-A3F32A360B49}" destId="{1893810D-49FF-48F6-AC28-20D4ED71C0F9}" srcOrd="5" destOrd="0" parTransId="{A0B1679F-3785-4680-9CF4-17C4A9D2D7F6}" sibTransId="{72829698-D61C-4E62-B509-9636756C4F6E}"/>
    <dgm:cxn modelId="{9398362E-F106-4F2B-8263-3848F89D0147}" type="presOf" srcId="{AB457C88-5DE3-4B93-AB5C-D091C40F1ECB}" destId="{6C07392B-2967-428B-B3EF-62B2F0B29138}" srcOrd="0" destOrd="0" presId="urn:microsoft.com/office/officeart/2005/8/layout/vList2"/>
    <dgm:cxn modelId="{372D983D-A8C8-49C6-975A-20188CE2E24D}" srcId="{13BCB80A-AF14-4CCE-948B-A3F32A360B49}" destId="{56780E5E-8CE8-4468-B54B-D608B9F9095B}" srcOrd="6" destOrd="0" parTransId="{C6A60D20-7497-4134-B31E-6F28A5A143B2}" sibTransId="{EA94953B-574B-4A8D-8C38-5819D46CA9B3}"/>
    <dgm:cxn modelId="{646D643F-EA4D-4576-9355-2CFEBA2CA45A}" srcId="{13BCB80A-AF14-4CCE-948B-A3F32A360B49}" destId="{485FC16C-42D5-454C-B927-24367DA57CD4}" srcOrd="2" destOrd="0" parTransId="{6CF5B32A-B3E5-4275-A3AB-1403448AFF9D}" sibTransId="{B591CC27-6EB0-46A1-A4F5-53F26A389A98}"/>
    <dgm:cxn modelId="{BC67275C-A2FB-44E3-A20F-FDF34C7F8B8C}" type="presOf" srcId="{4358AF88-14D4-4B14-90DE-E0450108B054}" destId="{EEA92E8E-42C7-4192-8C83-A6F165B33228}" srcOrd="0" destOrd="0" presId="urn:microsoft.com/office/officeart/2005/8/layout/vList2"/>
    <dgm:cxn modelId="{5AC35347-E7EC-45B5-B712-BB9866E3D87F}" type="presOf" srcId="{6F64FB3B-BAA7-4A71-AB87-E0B78979865B}" destId="{E5337F1A-206C-48AC-9D28-FB6CABBFCB45}" srcOrd="0" destOrd="0" presId="urn:microsoft.com/office/officeart/2005/8/layout/vList2"/>
    <dgm:cxn modelId="{CBEEF96E-44D7-4C8C-BBF2-030900CB3813}" type="presOf" srcId="{1893810D-49FF-48F6-AC28-20D4ED71C0F9}" destId="{0BE8D66A-A375-44C7-A32A-777226B476A5}" srcOrd="0" destOrd="0" presId="urn:microsoft.com/office/officeart/2005/8/layout/vList2"/>
    <dgm:cxn modelId="{2704F979-4A3F-4AFA-89E6-3A38C10B4DC0}" type="presOf" srcId="{56780E5E-8CE8-4468-B54B-D608B9F9095B}" destId="{326C7C11-3BC3-49E9-A859-BA85367F5C4F}" srcOrd="0" destOrd="0" presId="urn:microsoft.com/office/officeart/2005/8/layout/vList2"/>
    <dgm:cxn modelId="{EC79455A-40ED-4A31-80F4-8D269798CB1B}" type="presOf" srcId="{643CCD6C-1190-47EB-B0AF-8B82AEBC8DBB}" destId="{8FDC3188-BD2F-4963-B705-E7F2C99E9656}" srcOrd="0" destOrd="0" presId="urn:microsoft.com/office/officeart/2005/8/layout/vList2"/>
    <dgm:cxn modelId="{6C47137C-27C1-4900-8182-DCED0D9CD6C2}" srcId="{13BCB80A-AF14-4CCE-948B-A3F32A360B49}" destId="{6F64FB3B-BAA7-4A71-AB87-E0B78979865B}" srcOrd="7" destOrd="0" parTransId="{87434F22-BCFE-4BE6-90E8-05C45E3A4021}" sibTransId="{48B6B39A-238B-4EE5-B64A-36F788F5856D}"/>
    <dgm:cxn modelId="{3F7CA389-B7C5-4B5D-B3FF-786DCBE106DF}" type="presOf" srcId="{485FC16C-42D5-454C-B927-24367DA57CD4}" destId="{B0A9149C-F704-41DC-9AC0-8C04F0BAF526}" srcOrd="0" destOrd="0" presId="urn:microsoft.com/office/officeart/2005/8/layout/vList2"/>
    <dgm:cxn modelId="{A50A948A-9F76-4A23-9C76-A39082284EA8}" srcId="{13BCB80A-AF14-4CCE-948B-A3F32A360B49}" destId="{9BEA09DA-2F62-4826-9431-CAF5D7D24AC8}" srcOrd="0" destOrd="0" parTransId="{A9B18C87-3440-4333-A0F3-64010E4C64D6}" sibTransId="{80F5710E-80BC-4C9E-B6BC-BBDA08E92EDF}"/>
    <dgm:cxn modelId="{9A20FB96-A8B6-49CC-8466-698A2CE65C1E}" srcId="{13BCB80A-AF14-4CCE-948B-A3F32A360B49}" destId="{7D567EDE-EC85-4898-9802-7F910DA846D9}" srcOrd="1" destOrd="0" parTransId="{2231E70C-C270-4FB0-92EF-B2EE456B961D}" sibTransId="{870FBD75-8E61-4C2B-9C72-4E9015D86E83}"/>
    <dgm:cxn modelId="{040E59A8-A84B-4D02-B5B8-D6683160BF37}" srcId="{13BCB80A-AF14-4CCE-948B-A3F32A360B49}" destId="{4358AF88-14D4-4B14-90DE-E0450108B054}" srcOrd="8" destOrd="0" parTransId="{38FD3B15-0389-47A6-AF66-951DB9311789}" sibTransId="{7CCBA07A-68FB-4E4A-9E33-903BD81035CE}"/>
    <dgm:cxn modelId="{3ED1C7AE-5F3F-458D-9BCD-CB26184CC02C}" srcId="{13BCB80A-AF14-4CCE-948B-A3F32A360B49}" destId="{AB457C88-5DE3-4B93-AB5C-D091C40F1ECB}" srcOrd="3" destOrd="0" parTransId="{2CE7051B-9987-4D42-AAFE-79925A6387C6}" sibTransId="{4B183D8E-3320-42C7-A776-07FD0F979666}"/>
    <dgm:cxn modelId="{954E39B4-506F-418A-B9CB-E1B6054ABC2C}" type="presOf" srcId="{E63F80D9-5B07-4FCC-8F5F-26E7F510CF55}" destId="{046915C6-45A1-4250-A3C6-2F0FA59CA3E0}" srcOrd="0" destOrd="0" presId="urn:microsoft.com/office/officeart/2005/8/layout/vList2"/>
    <dgm:cxn modelId="{1B7702BF-1B6C-4F35-806A-0BC2867AB327}" type="presOf" srcId="{13BCB80A-AF14-4CCE-948B-A3F32A360B49}" destId="{DA1E8831-DA9C-410B-9933-AAE53EF8CC76}" srcOrd="0" destOrd="0" presId="urn:microsoft.com/office/officeart/2005/8/layout/vList2"/>
    <dgm:cxn modelId="{7A971BD6-943B-4F15-ADCF-B11E90F75BE1}" srcId="{13BCB80A-AF14-4CCE-948B-A3F32A360B49}" destId="{E63F80D9-5B07-4FCC-8F5F-26E7F510CF55}" srcOrd="9" destOrd="0" parTransId="{A53ABA10-8538-4D2E-9D1A-51959EC5DAD9}" sibTransId="{9208D46F-FC46-498F-B59F-AD0FD4109944}"/>
    <dgm:cxn modelId="{77432255-7BCC-4788-86FE-9FCFBBE89DA9}" type="presParOf" srcId="{DA1E8831-DA9C-410B-9933-AAE53EF8CC76}" destId="{45A6729E-C57F-4218-95A5-CE3EB8812357}" srcOrd="0" destOrd="0" presId="urn:microsoft.com/office/officeart/2005/8/layout/vList2"/>
    <dgm:cxn modelId="{39CA340B-3F5D-4C0A-B27E-8D97ACDD52B1}" type="presParOf" srcId="{DA1E8831-DA9C-410B-9933-AAE53EF8CC76}" destId="{BCF0CB8D-B1BC-45E1-A34F-3D91434ED331}" srcOrd="1" destOrd="0" presId="urn:microsoft.com/office/officeart/2005/8/layout/vList2"/>
    <dgm:cxn modelId="{0EB8EE85-FCED-49F0-9EB8-FBA12C2EA8D2}" type="presParOf" srcId="{DA1E8831-DA9C-410B-9933-AAE53EF8CC76}" destId="{892A65B1-73E6-4690-B802-DA5AE9E75771}" srcOrd="2" destOrd="0" presId="urn:microsoft.com/office/officeart/2005/8/layout/vList2"/>
    <dgm:cxn modelId="{59ECA657-50ED-4231-A695-E161EDC79331}" type="presParOf" srcId="{DA1E8831-DA9C-410B-9933-AAE53EF8CC76}" destId="{8D5048BB-ECC7-4D5F-81CF-BF231372475B}" srcOrd="3" destOrd="0" presId="urn:microsoft.com/office/officeart/2005/8/layout/vList2"/>
    <dgm:cxn modelId="{F827930B-F2EA-452B-8687-1A10CC3C5BB7}" type="presParOf" srcId="{DA1E8831-DA9C-410B-9933-AAE53EF8CC76}" destId="{B0A9149C-F704-41DC-9AC0-8C04F0BAF526}" srcOrd="4" destOrd="0" presId="urn:microsoft.com/office/officeart/2005/8/layout/vList2"/>
    <dgm:cxn modelId="{ACD964CA-97EA-4817-9D72-4A0BD2C0D0D0}" type="presParOf" srcId="{DA1E8831-DA9C-410B-9933-AAE53EF8CC76}" destId="{42C8622A-9E41-433A-9EDC-057D3C2B07A1}" srcOrd="5" destOrd="0" presId="urn:microsoft.com/office/officeart/2005/8/layout/vList2"/>
    <dgm:cxn modelId="{EF8FCD9C-D631-4E4C-BF7B-B3D6B84AF69E}" type="presParOf" srcId="{DA1E8831-DA9C-410B-9933-AAE53EF8CC76}" destId="{6C07392B-2967-428B-B3EF-62B2F0B29138}" srcOrd="6" destOrd="0" presId="urn:microsoft.com/office/officeart/2005/8/layout/vList2"/>
    <dgm:cxn modelId="{E7CE5DB9-6121-4D3E-A265-1E5F297B132A}" type="presParOf" srcId="{DA1E8831-DA9C-410B-9933-AAE53EF8CC76}" destId="{F98FD671-0780-4EDC-8033-B4CEAA6373B6}" srcOrd="7" destOrd="0" presId="urn:microsoft.com/office/officeart/2005/8/layout/vList2"/>
    <dgm:cxn modelId="{F93FEB9D-2FAE-413B-A7DC-3A9F6B847848}" type="presParOf" srcId="{DA1E8831-DA9C-410B-9933-AAE53EF8CC76}" destId="{8FDC3188-BD2F-4963-B705-E7F2C99E9656}" srcOrd="8" destOrd="0" presId="urn:microsoft.com/office/officeart/2005/8/layout/vList2"/>
    <dgm:cxn modelId="{AD26DAF5-C796-4AD2-AE04-4729344C074A}" type="presParOf" srcId="{DA1E8831-DA9C-410B-9933-AAE53EF8CC76}" destId="{F735B10E-7E0C-4A11-A48B-1894758974AD}" srcOrd="9" destOrd="0" presId="urn:microsoft.com/office/officeart/2005/8/layout/vList2"/>
    <dgm:cxn modelId="{8285FEC8-8DF6-4287-A819-FD1D1B7F64BA}" type="presParOf" srcId="{DA1E8831-DA9C-410B-9933-AAE53EF8CC76}" destId="{0BE8D66A-A375-44C7-A32A-777226B476A5}" srcOrd="10" destOrd="0" presId="urn:microsoft.com/office/officeart/2005/8/layout/vList2"/>
    <dgm:cxn modelId="{5BAB3CE6-B49B-4B9B-B69F-A2E7FA5E2269}" type="presParOf" srcId="{DA1E8831-DA9C-410B-9933-AAE53EF8CC76}" destId="{DBFE32F9-1B0F-4F10-8BF0-AB3C946064C3}" srcOrd="11" destOrd="0" presId="urn:microsoft.com/office/officeart/2005/8/layout/vList2"/>
    <dgm:cxn modelId="{581288E6-845E-44DE-97E0-FE7103018306}" type="presParOf" srcId="{DA1E8831-DA9C-410B-9933-AAE53EF8CC76}" destId="{326C7C11-3BC3-49E9-A859-BA85367F5C4F}" srcOrd="12" destOrd="0" presId="urn:microsoft.com/office/officeart/2005/8/layout/vList2"/>
    <dgm:cxn modelId="{4D0036DA-1D2C-477B-B2D4-26AF0CFEAA3F}" type="presParOf" srcId="{DA1E8831-DA9C-410B-9933-AAE53EF8CC76}" destId="{BD6A85EE-F816-4521-8F2F-5DF692B07634}" srcOrd="13" destOrd="0" presId="urn:microsoft.com/office/officeart/2005/8/layout/vList2"/>
    <dgm:cxn modelId="{F18F5D3D-AA8C-4FBD-9F56-55781AB4390E}" type="presParOf" srcId="{DA1E8831-DA9C-410B-9933-AAE53EF8CC76}" destId="{E5337F1A-206C-48AC-9D28-FB6CABBFCB45}" srcOrd="14" destOrd="0" presId="urn:microsoft.com/office/officeart/2005/8/layout/vList2"/>
    <dgm:cxn modelId="{D9F612F3-7638-4DDF-9D3F-B482400A63F1}" type="presParOf" srcId="{DA1E8831-DA9C-410B-9933-AAE53EF8CC76}" destId="{F08E91FA-3333-45F3-A154-AC052902DC1D}" srcOrd="15" destOrd="0" presId="urn:microsoft.com/office/officeart/2005/8/layout/vList2"/>
    <dgm:cxn modelId="{6060ACB8-2F5B-48E3-A014-9F68771619D7}" type="presParOf" srcId="{DA1E8831-DA9C-410B-9933-AAE53EF8CC76}" destId="{EEA92E8E-42C7-4192-8C83-A6F165B33228}" srcOrd="16" destOrd="0" presId="urn:microsoft.com/office/officeart/2005/8/layout/vList2"/>
    <dgm:cxn modelId="{81148A9B-6996-454B-82CE-8EB4A0371EB8}" type="presParOf" srcId="{DA1E8831-DA9C-410B-9933-AAE53EF8CC76}" destId="{1BDAAA25-6927-4C59-A9B1-440E83974BEE}" srcOrd="17" destOrd="0" presId="urn:microsoft.com/office/officeart/2005/8/layout/vList2"/>
    <dgm:cxn modelId="{8913FCF2-064D-4EE3-9745-313119124232}" type="presParOf" srcId="{DA1E8831-DA9C-410B-9933-AAE53EF8CC76}" destId="{046915C6-45A1-4250-A3C6-2F0FA59CA3E0}" srcOrd="18" destOrd="0" presId="urn:microsoft.com/office/officeart/2005/8/layout/vList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8BBD4E-153F-43F3-AA8D-7395F585ABC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249DD7C3-E894-41E0-A1BC-8BE43CB4BF04}">
      <dgm:prSet/>
      <dgm:spPr>
        <a:solidFill>
          <a:srgbClr val="79C5C9"/>
        </a:solidFill>
      </dgm:spPr>
      <dgm:t>
        <a:bodyPr/>
        <a:lstStyle/>
        <a:p>
          <a:r>
            <a:rPr lang="en-GB" dirty="0">
              <a:solidFill>
                <a:schemeClr val="tx1"/>
              </a:solidFill>
            </a:rPr>
            <a:t>BAME</a:t>
          </a:r>
        </a:p>
      </dgm:t>
    </dgm:pt>
    <dgm:pt modelId="{09474B37-815F-42A7-80F3-0A08EC11B74A}" type="parTrans" cxnId="{E1CADF2F-E581-48A5-8DFE-66A014E6374D}">
      <dgm:prSet/>
      <dgm:spPr/>
      <dgm:t>
        <a:bodyPr/>
        <a:lstStyle/>
        <a:p>
          <a:endParaRPr lang="en-GB"/>
        </a:p>
      </dgm:t>
    </dgm:pt>
    <dgm:pt modelId="{C3E952EE-C105-4F22-BFC3-CB8D5537A9D2}" type="sibTrans" cxnId="{E1CADF2F-E581-48A5-8DFE-66A014E6374D}">
      <dgm:prSet/>
      <dgm:spPr/>
      <dgm:t>
        <a:bodyPr/>
        <a:lstStyle/>
        <a:p>
          <a:endParaRPr lang="en-GB"/>
        </a:p>
      </dgm:t>
    </dgm:pt>
    <dgm:pt modelId="{A10D3753-89CB-4AA7-85A2-10E38E8F15DB}">
      <dgm:prSet/>
      <dgm:spPr>
        <a:solidFill>
          <a:srgbClr val="79C5C9"/>
        </a:solidFill>
      </dgm:spPr>
      <dgm:t>
        <a:bodyPr/>
        <a:lstStyle/>
        <a:p>
          <a:r>
            <a:rPr lang="en-GB" dirty="0">
              <a:solidFill>
                <a:schemeClr val="tx1"/>
              </a:solidFill>
            </a:rPr>
            <a:t>EU/International</a:t>
          </a:r>
        </a:p>
      </dgm:t>
    </dgm:pt>
    <dgm:pt modelId="{D6AA38CB-A88B-45C7-8511-DCBDEFA79EBB}" type="parTrans" cxnId="{69AA7EF3-01AA-47F2-B586-D5F55F6C79CF}">
      <dgm:prSet/>
      <dgm:spPr/>
      <dgm:t>
        <a:bodyPr/>
        <a:lstStyle/>
        <a:p>
          <a:endParaRPr lang="en-GB"/>
        </a:p>
      </dgm:t>
    </dgm:pt>
    <dgm:pt modelId="{22D5A600-63DB-4AB6-B1F1-6111909D89BC}" type="sibTrans" cxnId="{69AA7EF3-01AA-47F2-B586-D5F55F6C79CF}">
      <dgm:prSet/>
      <dgm:spPr/>
      <dgm:t>
        <a:bodyPr/>
        <a:lstStyle/>
        <a:p>
          <a:endParaRPr lang="en-GB"/>
        </a:p>
      </dgm:t>
    </dgm:pt>
    <dgm:pt modelId="{DA6508F3-9D36-4D82-A129-AF3D43A2617B}">
      <dgm:prSet/>
      <dgm:spPr>
        <a:solidFill>
          <a:srgbClr val="79C5C9"/>
        </a:solidFill>
      </dgm:spPr>
      <dgm:t>
        <a:bodyPr/>
        <a:lstStyle/>
        <a:p>
          <a:r>
            <a:rPr lang="en-GB" dirty="0">
              <a:solidFill>
                <a:schemeClr val="tx1"/>
              </a:solidFill>
            </a:rPr>
            <a:t>Mature</a:t>
          </a:r>
        </a:p>
      </dgm:t>
    </dgm:pt>
    <dgm:pt modelId="{23A5E67E-89BF-451C-A335-94E6BEA64FEB}" type="parTrans" cxnId="{DDFD2A73-A61A-4DF8-A504-F03FA53B7E9F}">
      <dgm:prSet/>
      <dgm:spPr/>
      <dgm:t>
        <a:bodyPr/>
        <a:lstStyle/>
        <a:p>
          <a:endParaRPr lang="en-GB"/>
        </a:p>
      </dgm:t>
    </dgm:pt>
    <dgm:pt modelId="{0FA1B036-9507-4A2C-9630-4DC5C4114D02}" type="sibTrans" cxnId="{DDFD2A73-A61A-4DF8-A504-F03FA53B7E9F}">
      <dgm:prSet/>
      <dgm:spPr/>
      <dgm:t>
        <a:bodyPr/>
        <a:lstStyle/>
        <a:p>
          <a:endParaRPr lang="en-GB"/>
        </a:p>
      </dgm:t>
    </dgm:pt>
    <dgm:pt modelId="{E5233258-1743-4540-A731-AF9E67ECC305}">
      <dgm:prSet/>
      <dgm:spPr>
        <a:solidFill>
          <a:srgbClr val="79C5C9"/>
        </a:solidFill>
      </dgm:spPr>
      <dgm:t>
        <a:bodyPr/>
        <a:lstStyle/>
        <a:p>
          <a:r>
            <a:rPr lang="en-GB" dirty="0">
              <a:solidFill>
                <a:schemeClr val="tx1"/>
              </a:solidFill>
            </a:rPr>
            <a:t>Disabled</a:t>
          </a:r>
        </a:p>
      </dgm:t>
    </dgm:pt>
    <dgm:pt modelId="{3B3056A4-AA45-4EB6-BBEE-9DD8503E3CF6}" type="parTrans" cxnId="{9B841F2F-4A7D-4DD3-836D-9F81499613CB}">
      <dgm:prSet/>
      <dgm:spPr/>
      <dgm:t>
        <a:bodyPr/>
        <a:lstStyle/>
        <a:p>
          <a:endParaRPr lang="en-GB"/>
        </a:p>
      </dgm:t>
    </dgm:pt>
    <dgm:pt modelId="{69651EEF-DBE1-4916-9D97-F5BB61705A37}" type="sibTrans" cxnId="{9B841F2F-4A7D-4DD3-836D-9F81499613CB}">
      <dgm:prSet/>
      <dgm:spPr/>
      <dgm:t>
        <a:bodyPr/>
        <a:lstStyle/>
        <a:p>
          <a:endParaRPr lang="en-GB"/>
        </a:p>
      </dgm:t>
    </dgm:pt>
    <dgm:pt modelId="{95261958-63B1-4822-B207-BF33FF29E85A}">
      <dgm:prSet/>
      <dgm:spPr>
        <a:solidFill>
          <a:srgbClr val="79C5C9"/>
        </a:solidFill>
      </dgm:spPr>
      <dgm:t>
        <a:bodyPr/>
        <a:lstStyle/>
        <a:p>
          <a:r>
            <a:rPr lang="en-GB" dirty="0">
              <a:solidFill>
                <a:schemeClr val="tx1"/>
              </a:solidFill>
            </a:rPr>
            <a:t>LGBT+</a:t>
          </a:r>
        </a:p>
      </dgm:t>
    </dgm:pt>
    <dgm:pt modelId="{DC12818F-5D39-453C-9071-F9015583D254}" type="parTrans" cxnId="{C191D206-9492-48CE-892B-BE5AA49E05C0}">
      <dgm:prSet/>
      <dgm:spPr/>
      <dgm:t>
        <a:bodyPr/>
        <a:lstStyle/>
        <a:p>
          <a:endParaRPr lang="en-GB"/>
        </a:p>
      </dgm:t>
    </dgm:pt>
    <dgm:pt modelId="{F4C02D30-847B-4B23-886D-C4F4AED1DC94}" type="sibTrans" cxnId="{C191D206-9492-48CE-892B-BE5AA49E05C0}">
      <dgm:prSet/>
      <dgm:spPr/>
      <dgm:t>
        <a:bodyPr/>
        <a:lstStyle/>
        <a:p>
          <a:endParaRPr lang="en-GB"/>
        </a:p>
      </dgm:t>
    </dgm:pt>
    <dgm:pt modelId="{2ED2C686-F408-49CB-83AD-A625C5867A7F}">
      <dgm:prSet/>
      <dgm:spPr>
        <a:solidFill>
          <a:srgbClr val="79C5C9"/>
        </a:solidFill>
      </dgm:spPr>
      <dgm:t>
        <a:bodyPr/>
        <a:lstStyle/>
        <a:p>
          <a:r>
            <a:rPr lang="en-GB" dirty="0">
              <a:solidFill>
                <a:schemeClr val="tx1"/>
              </a:solidFill>
            </a:rPr>
            <a:t>Commuting</a:t>
          </a:r>
        </a:p>
      </dgm:t>
    </dgm:pt>
    <dgm:pt modelId="{57055508-C2CD-46F8-AEA3-FDA75933C6B5}" type="parTrans" cxnId="{BD140F94-5FB8-41AA-B01C-F31543F7D0D7}">
      <dgm:prSet/>
      <dgm:spPr/>
      <dgm:t>
        <a:bodyPr/>
        <a:lstStyle/>
        <a:p>
          <a:endParaRPr lang="en-GB"/>
        </a:p>
      </dgm:t>
    </dgm:pt>
    <dgm:pt modelId="{FC7C9B71-3B30-4CB1-A710-77B45E47ECBB}" type="sibTrans" cxnId="{BD140F94-5FB8-41AA-B01C-F31543F7D0D7}">
      <dgm:prSet/>
      <dgm:spPr/>
      <dgm:t>
        <a:bodyPr/>
        <a:lstStyle/>
        <a:p>
          <a:endParaRPr lang="en-GB"/>
        </a:p>
      </dgm:t>
    </dgm:pt>
    <dgm:pt modelId="{9D6FA370-D9B4-41C1-93A4-6C40CAE8D6F8}" type="pres">
      <dgm:prSet presAssocID="{EA8BBD4E-153F-43F3-AA8D-7395F585ABCE}" presName="Name0" presStyleCnt="0">
        <dgm:presLayoutVars>
          <dgm:chMax val="7"/>
          <dgm:chPref val="7"/>
          <dgm:dir/>
        </dgm:presLayoutVars>
      </dgm:prSet>
      <dgm:spPr/>
    </dgm:pt>
    <dgm:pt modelId="{99BBFC5C-49D5-4975-BD62-ECAC438F0BFF}" type="pres">
      <dgm:prSet presAssocID="{EA8BBD4E-153F-43F3-AA8D-7395F585ABCE}" presName="Name1" presStyleCnt="0"/>
      <dgm:spPr/>
    </dgm:pt>
    <dgm:pt modelId="{87743725-D8C2-4876-8DB8-760869F97C90}" type="pres">
      <dgm:prSet presAssocID="{EA8BBD4E-153F-43F3-AA8D-7395F585ABCE}" presName="cycle" presStyleCnt="0"/>
      <dgm:spPr/>
    </dgm:pt>
    <dgm:pt modelId="{80D7F0E0-CBFF-42E2-8D98-76345FC22131}" type="pres">
      <dgm:prSet presAssocID="{EA8BBD4E-153F-43F3-AA8D-7395F585ABCE}" presName="srcNode" presStyleLbl="node1" presStyleIdx="0" presStyleCnt="6"/>
      <dgm:spPr/>
    </dgm:pt>
    <dgm:pt modelId="{13410EB0-4DF4-4C25-BCEB-A5ABDE8F9D7A}" type="pres">
      <dgm:prSet presAssocID="{EA8BBD4E-153F-43F3-AA8D-7395F585ABCE}" presName="conn" presStyleLbl="parChTrans1D2" presStyleIdx="0" presStyleCnt="1"/>
      <dgm:spPr/>
    </dgm:pt>
    <dgm:pt modelId="{F01C1634-3EB3-46F7-9D27-43764ED1CA23}" type="pres">
      <dgm:prSet presAssocID="{EA8BBD4E-153F-43F3-AA8D-7395F585ABCE}" presName="extraNode" presStyleLbl="node1" presStyleIdx="0" presStyleCnt="6"/>
      <dgm:spPr/>
    </dgm:pt>
    <dgm:pt modelId="{ECE1ADE6-8587-4A64-9544-FA440D9CAEB1}" type="pres">
      <dgm:prSet presAssocID="{EA8BBD4E-153F-43F3-AA8D-7395F585ABCE}" presName="dstNode" presStyleLbl="node1" presStyleIdx="0" presStyleCnt="6"/>
      <dgm:spPr/>
    </dgm:pt>
    <dgm:pt modelId="{97253FBA-6B6F-46F7-B730-6D1D312DD547}" type="pres">
      <dgm:prSet presAssocID="{249DD7C3-E894-41E0-A1BC-8BE43CB4BF04}" presName="text_1" presStyleLbl="node1" presStyleIdx="0" presStyleCnt="6" custLinFactNeighborX="5989" custLinFactNeighborY="2079">
        <dgm:presLayoutVars>
          <dgm:bulletEnabled val="1"/>
        </dgm:presLayoutVars>
      </dgm:prSet>
      <dgm:spPr/>
    </dgm:pt>
    <dgm:pt modelId="{9E3074A3-D200-47D3-AC44-72500B5BC520}" type="pres">
      <dgm:prSet presAssocID="{249DD7C3-E894-41E0-A1BC-8BE43CB4BF04}" presName="accent_1" presStyleCnt="0"/>
      <dgm:spPr/>
    </dgm:pt>
    <dgm:pt modelId="{F3D267F9-11E4-4822-AB26-154A997BB195}" type="pres">
      <dgm:prSet presAssocID="{249DD7C3-E894-41E0-A1BC-8BE43CB4BF04}" presName="accentRepeatNode" presStyleLbl="solidFgAcc1" presStyleIdx="0" presStyleCnt="6"/>
      <dgm:spPr/>
    </dgm:pt>
    <dgm:pt modelId="{59485AD5-6DAB-462C-ADD8-BD2A3D3EEA49}" type="pres">
      <dgm:prSet presAssocID="{A10D3753-89CB-4AA7-85A2-10E38E8F15DB}" presName="text_2" presStyleLbl="node1" presStyleIdx="1" presStyleCnt="6">
        <dgm:presLayoutVars>
          <dgm:bulletEnabled val="1"/>
        </dgm:presLayoutVars>
      </dgm:prSet>
      <dgm:spPr/>
    </dgm:pt>
    <dgm:pt modelId="{6AE6B036-0199-4509-8933-59526DFF2EB9}" type="pres">
      <dgm:prSet presAssocID="{A10D3753-89CB-4AA7-85A2-10E38E8F15DB}" presName="accent_2" presStyleCnt="0"/>
      <dgm:spPr/>
    </dgm:pt>
    <dgm:pt modelId="{4D00E816-134A-4BBB-B463-4E1844D9D91D}" type="pres">
      <dgm:prSet presAssocID="{A10D3753-89CB-4AA7-85A2-10E38E8F15DB}" presName="accentRepeatNode" presStyleLbl="solidFgAcc1" presStyleIdx="1" presStyleCnt="6"/>
      <dgm:spPr/>
    </dgm:pt>
    <dgm:pt modelId="{45614CFE-7BBF-4DCD-BBAD-E01565014733}" type="pres">
      <dgm:prSet presAssocID="{DA6508F3-9D36-4D82-A129-AF3D43A2617B}" presName="text_3" presStyleLbl="node1" presStyleIdx="2" presStyleCnt="6">
        <dgm:presLayoutVars>
          <dgm:bulletEnabled val="1"/>
        </dgm:presLayoutVars>
      </dgm:prSet>
      <dgm:spPr/>
    </dgm:pt>
    <dgm:pt modelId="{F6467F8F-CFFF-4954-91FD-BDA45AFDCC54}" type="pres">
      <dgm:prSet presAssocID="{DA6508F3-9D36-4D82-A129-AF3D43A2617B}" presName="accent_3" presStyleCnt="0"/>
      <dgm:spPr/>
    </dgm:pt>
    <dgm:pt modelId="{10D73315-0C8E-4BFE-A3CD-1E80C296FE10}" type="pres">
      <dgm:prSet presAssocID="{DA6508F3-9D36-4D82-A129-AF3D43A2617B}" presName="accentRepeatNode" presStyleLbl="solidFgAcc1" presStyleIdx="2" presStyleCnt="6"/>
      <dgm:spPr/>
    </dgm:pt>
    <dgm:pt modelId="{6D119CD6-5A20-4648-9A0C-0CA2448FE53B}" type="pres">
      <dgm:prSet presAssocID="{E5233258-1743-4540-A731-AF9E67ECC305}" presName="text_4" presStyleLbl="node1" presStyleIdx="3" presStyleCnt="6">
        <dgm:presLayoutVars>
          <dgm:bulletEnabled val="1"/>
        </dgm:presLayoutVars>
      </dgm:prSet>
      <dgm:spPr/>
    </dgm:pt>
    <dgm:pt modelId="{9BAED074-8441-4FEA-9AAD-D7E1CDFCCB34}" type="pres">
      <dgm:prSet presAssocID="{E5233258-1743-4540-A731-AF9E67ECC305}" presName="accent_4" presStyleCnt="0"/>
      <dgm:spPr/>
    </dgm:pt>
    <dgm:pt modelId="{B8736B11-4859-4329-849D-509E71967C8E}" type="pres">
      <dgm:prSet presAssocID="{E5233258-1743-4540-A731-AF9E67ECC305}" presName="accentRepeatNode" presStyleLbl="solidFgAcc1" presStyleIdx="3" presStyleCnt="6"/>
      <dgm:spPr/>
    </dgm:pt>
    <dgm:pt modelId="{FDDE2CF0-8A24-4027-9B93-8975E590D3B8}" type="pres">
      <dgm:prSet presAssocID="{95261958-63B1-4822-B207-BF33FF29E85A}" presName="text_5" presStyleLbl="node1" presStyleIdx="4" presStyleCnt="6">
        <dgm:presLayoutVars>
          <dgm:bulletEnabled val="1"/>
        </dgm:presLayoutVars>
      </dgm:prSet>
      <dgm:spPr/>
    </dgm:pt>
    <dgm:pt modelId="{95CA3AC0-6809-42B9-AAD9-AACF51EF618D}" type="pres">
      <dgm:prSet presAssocID="{95261958-63B1-4822-B207-BF33FF29E85A}" presName="accent_5" presStyleCnt="0"/>
      <dgm:spPr/>
    </dgm:pt>
    <dgm:pt modelId="{59D2D4CF-B213-4BB3-8991-D8ED7C06B887}" type="pres">
      <dgm:prSet presAssocID="{95261958-63B1-4822-B207-BF33FF29E85A}" presName="accentRepeatNode" presStyleLbl="solidFgAcc1" presStyleIdx="4" presStyleCnt="6"/>
      <dgm:spPr/>
    </dgm:pt>
    <dgm:pt modelId="{87DC898D-B4FF-42BD-B90E-13EC9195750E}" type="pres">
      <dgm:prSet presAssocID="{2ED2C686-F408-49CB-83AD-A625C5867A7F}" presName="text_6" presStyleLbl="node1" presStyleIdx="5" presStyleCnt="6">
        <dgm:presLayoutVars>
          <dgm:bulletEnabled val="1"/>
        </dgm:presLayoutVars>
      </dgm:prSet>
      <dgm:spPr/>
    </dgm:pt>
    <dgm:pt modelId="{2F31E00C-FF27-4128-AA21-56C6A6153888}" type="pres">
      <dgm:prSet presAssocID="{2ED2C686-F408-49CB-83AD-A625C5867A7F}" presName="accent_6" presStyleCnt="0"/>
      <dgm:spPr/>
    </dgm:pt>
    <dgm:pt modelId="{5FCD4725-0CD4-41E4-BF89-F8AA7A80A5B0}" type="pres">
      <dgm:prSet presAssocID="{2ED2C686-F408-49CB-83AD-A625C5867A7F}" presName="accentRepeatNode" presStyleLbl="solidFgAcc1" presStyleIdx="5" presStyleCnt="6"/>
      <dgm:spPr/>
    </dgm:pt>
  </dgm:ptLst>
  <dgm:cxnLst>
    <dgm:cxn modelId="{C191D206-9492-48CE-892B-BE5AA49E05C0}" srcId="{EA8BBD4E-153F-43F3-AA8D-7395F585ABCE}" destId="{95261958-63B1-4822-B207-BF33FF29E85A}" srcOrd="4" destOrd="0" parTransId="{DC12818F-5D39-453C-9071-F9015583D254}" sibTransId="{F4C02D30-847B-4B23-886D-C4F4AED1DC94}"/>
    <dgm:cxn modelId="{9B841F2F-4A7D-4DD3-836D-9F81499613CB}" srcId="{EA8BBD4E-153F-43F3-AA8D-7395F585ABCE}" destId="{E5233258-1743-4540-A731-AF9E67ECC305}" srcOrd="3" destOrd="0" parTransId="{3B3056A4-AA45-4EB6-BBEE-9DD8503E3CF6}" sibTransId="{69651EEF-DBE1-4916-9D97-F5BB61705A37}"/>
    <dgm:cxn modelId="{E1CADF2F-E581-48A5-8DFE-66A014E6374D}" srcId="{EA8BBD4E-153F-43F3-AA8D-7395F585ABCE}" destId="{249DD7C3-E894-41E0-A1BC-8BE43CB4BF04}" srcOrd="0" destOrd="0" parTransId="{09474B37-815F-42A7-80F3-0A08EC11B74A}" sibTransId="{C3E952EE-C105-4F22-BFC3-CB8D5537A9D2}"/>
    <dgm:cxn modelId="{5F4C003E-326D-4CC1-AAB5-5CE3A9094F4F}" type="presOf" srcId="{DA6508F3-9D36-4D82-A129-AF3D43A2617B}" destId="{45614CFE-7BBF-4DCD-BBAD-E01565014733}" srcOrd="0" destOrd="0" presId="urn:microsoft.com/office/officeart/2008/layout/VerticalCurvedList"/>
    <dgm:cxn modelId="{9D970742-EDD7-41E1-9B44-BCC90892C278}" type="presOf" srcId="{95261958-63B1-4822-B207-BF33FF29E85A}" destId="{FDDE2CF0-8A24-4027-9B93-8975E590D3B8}" srcOrd="0" destOrd="0" presId="urn:microsoft.com/office/officeart/2008/layout/VerticalCurvedList"/>
    <dgm:cxn modelId="{45506947-EF60-47B5-9B46-C40528E0D60B}" type="presOf" srcId="{C3E952EE-C105-4F22-BFC3-CB8D5537A9D2}" destId="{13410EB0-4DF4-4C25-BCEB-A5ABDE8F9D7A}" srcOrd="0" destOrd="0" presId="urn:microsoft.com/office/officeart/2008/layout/VerticalCurvedList"/>
    <dgm:cxn modelId="{52D88A6B-44A2-4FF2-8B68-41572969DC6B}" type="presOf" srcId="{A10D3753-89CB-4AA7-85A2-10E38E8F15DB}" destId="{59485AD5-6DAB-462C-ADD8-BD2A3D3EEA49}" srcOrd="0" destOrd="0" presId="urn:microsoft.com/office/officeart/2008/layout/VerticalCurvedList"/>
    <dgm:cxn modelId="{DDFD2A73-A61A-4DF8-A504-F03FA53B7E9F}" srcId="{EA8BBD4E-153F-43F3-AA8D-7395F585ABCE}" destId="{DA6508F3-9D36-4D82-A129-AF3D43A2617B}" srcOrd="2" destOrd="0" parTransId="{23A5E67E-89BF-451C-A335-94E6BEA64FEB}" sibTransId="{0FA1B036-9507-4A2C-9630-4DC5C4114D02}"/>
    <dgm:cxn modelId="{0E7FC27D-59D4-4E49-B6B5-AABB2167D2B0}" type="presOf" srcId="{249DD7C3-E894-41E0-A1BC-8BE43CB4BF04}" destId="{97253FBA-6B6F-46F7-B730-6D1D312DD547}" srcOrd="0" destOrd="0" presId="urn:microsoft.com/office/officeart/2008/layout/VerticalCurvedList"/>
    <dgm:cxn modelId="{BD140F94-5FB8-41AA-B01C-F31543F7D0D7}" srcId="{EA8BBD4E-153F-43F3-AA8D-7395F585ABCE}" destId="{2ED2C686-F408-49CB-83AD-A625C5867A7F}" srcOrd="5" destOrd="0" parTransId="{57055508-C2CD-46F8-AEA3-FDA75933C6B5}" sibTransId="{FC7C9B71-3B30-4CB1-A710-77B45E47ECBB}"/>
    <dgm:cxn modelId="{52557EC4-B284-4A65-8AED-B2318AFB4ABD}" type="presOf" srcId="{2ED2C686-F408-49CB-83AD-A625C5867A7F}" destId="{87DC898D-B4FF-42BD-B90E-13EC9195750E}" srcOrd="0" destOrd="0" presId="urn:microsoft.com/office/officeart/2008/layout/VerticalCurvedList"/>
    <dgm:cxn modelId="{4B179DE7-F321-47FC-B9A9-A2CC839A93D5}" type="presOf" srcId="{E5233258-1743-4540-A731-AF9E67ECC305}" destId="{6D119CD6-5A20-4648-9A0C-0CA2448FE53B}" srcOrd="0" destOrd="0" presId="urn:microsoft.com/office/officeart/2008/layout/VerticalCurvedList"/>
    <dgm:cxn modelId="{69AA7EF3-01AA-47F2-B586-D5F55F6C79CF}" srcId="{EA8BBD4E-153F-43F3-AA8D-7395F585ABCE}" destId="{A10D3753-89CB-4AA7-85A2-10E38E8F15DB}" srcOrd="1" destOrd="0" parTransId="{D6AA38CB-A88B-45C7-8511-DCBDEFA79EBB}" sibTransId="{22D5A600-63DB-4AB6-B1F1-6111909D89BC}"/>
    <dgm:cxn modelId="{10A983FC-2B23-4661-B7B1-36DEB7334CBE}" type="presOf" srcId="{EA8BBD4E-153F-43F3-AA8D-7395F585ABCE}" destId="{9D6FA370-D9B4-41C1-93A4-6C40CAE8D6F8}" srcOrd="0" destOrd="0" presId="urn:microsoft.com/office/officeart/2008/layout/VerticalCurvedList"/>
    <dgm:cxn modelId="{7B790DA6-A2D0-45CD-A203-FE29C87D9097}" type="presParOf" srcId="{9D6FA370-D9B4-41C1-93A4-6C40CAE8D6F8}" destId="{99BBFC5C-49D5-4975-BD62-ECAC438F0BFF}" srcOrd="0" destOrd="0" presId="urn:microsoft.com/office/officeart/2008/layout/VerticalCurvedList"/>
    <dgm:cxn modelId="{FCD6082B-0522-46D2-9001-DB8F9EDAD4D9}" type="presParOf" srcId="{99BBFC5C-49D5-4975-BD62-ECAC438F0BFF}" destId="{87743725-D8C2-4876-8DB8-760869F97C90}" srcOrd="0" destOrd="0" presId="urn:microsoft.com/office/officeart/2008/layout/VerticalCurvedList"/>
    <dgm:cxn modelId="{92AA139B-51C4-46D8-9CD2-25AC35193A3D}" type="presParOf" srcId="{87743725-D8C2-4876-8DB8-760869F97C90}" destId="{80D7F0E0-CBFF-42E2-8D98-76345FC22131}" srcOrd="0" destOrd="0" presId="urn:microsoft.com/office/officeart/2008/layout/VerticalCurvedList"/>
    <dgm:cxn modelId="{835905FA-03E2-4E0E-8DBE-8091198F101C}" type="presParOf" srcId="{87743725-D8C2-4876-8DB8-760869F97C90}" destId="{13410EB0-4DF4-4C25-BCEB-A5ABDE8F9D7A}" srcOrd="1" destOrd="0" presId="urn:microsoft.com/office/officeart/2008/layout/VerticalCurvedList"/>
    <dgm:cxn modelId="{D5E111BB-EAB6-475F-980D-D5C5F54CCAAA}" type="presParOf" srcId="{87743725-D8C2-4876-8DB8-760869F97C90}" destId="{F01C1634-3EB3-46F7-9D27-43764ED1CA23}" srcOrd="2" destOrd="0" presId="urn:microsoft.com/office/officeart/2008/layout/VerticalCurvedList"/>
    <dgm:cxn modelId="{44433F5B-6D6F-4EEE-A8DA-1D4374536812}" type="presParOf" srcId="{87743725-D8C2-4876-8DB8-760869F97C90}" destId="{ECE1ADE6-8587-4A64-9544-FA440D9CAEB1}" srcOrd="3" destOrd="0" presId="urn:microsoft.com/office/officeart/2008/layout/VerticalCurvedList"/>
    <dgm:cxn modelId="{E2F9B74A-52E3-4BB4-8D05-2D301D5A8199}" type="presParOf" srcId="{99BBFC5C-49D5-4975-BD62-ECAC438F0BFF}" destId="{97253FBA-6B6F-46F7-B730-6D1D312DD547}" srcOrd="1" destOrd="0" presId="urn:microsoft.com/office/officeart/2008/layout/VerticalCurvedList"/>
    <dgm:cxn modelId="{9992E054-4162-47D3-8EC0-319D20BA6CB7}" type="presParOf" srcId="{99BBFC5C-49D5-4975-BD62-ECAC438F0BFF}" destId="{9E3074A3-D200-47D3-AC44-72500B5BC520}" srcOrd="2" destOrd="0" presId="urn:microsoft.com/office/officeart/2008/layout/VerticalCurvedList"/>
    <dgm:cxn modelId="{84F0F2DB-820A-488F-B6E4-E533E79B9218}" type="presParOf" srcId="{9E3074A3-D200-47D3-AC44-72500B5BC520}" destId="{F3D267F9-11E4-4822-AB26-154A997BB195}" srcOrd="0" destOrd="0" presId="urn:microsoft.com/office/officeart/2008/layout/VerticalCurvedList"/>
    <dgm:cxn modelId="{EAFAE0F1-5BAC-4582-9816-F531596AD8DB}" type="presParOf" srcId="{99BBFC5C-49D5-4975-BD62-ECAC438F0BFF}" destId="{59485AD5-6DAB-462C-ADD8-BD2A3D3EEA49}" srcOrd="3" destOrd="0" presId="urn:microsoft.com/office/officeart/2008/layout/VerticalCurvedList"/>
    <dgm:cxn modelId="{5BB8CC3E-91CD-4564-9380-8E8271F27CA0}" type="presParOf" srcId="{99BBFC5C-49D5-4975-BD62-ECAC438F0BFF}" destId="{6AE6B036-0199-4509-8933-59526DFF2EB9}" srcOrd="4" destOrd="0" presId="urn:microsoft.com/office/officeart/2008/layout/VerticalCurvedList"/>
    <dgm:cxn modelId="{2B2325BA-5E8C-48F8-95DF-B671F0BC9475}" type="presParOf" srcId="{6AE6B036-0199-4509-8933-59526DFF2EB9}" destId="{4D00E816-134A-4BBB-B463-4E1844D9D91D}" srcOrd="0" destOrd="0" presId="urn:microsoft.com/office/officeart/2008/layout/VerticalCurvedList"/>
    <dgm:cxn modelId="{FEA7A0BB-A74D-4A18-BB29-645B5DF2763B}" type="presParOf" srcId="{99BBFC5C-49D5-4975-BD62-ECAC438F0BFF}" destId="{45614CFE-7BBF-4DCD-BBAD-E01565014733}" srcOrd="5" destOrd="0" presId="urn:microsoft.com/office/officeart/2008/layout/VerticalCurvedList"/>
    <dgm:cxn modelId="{2D4E94FB-96B6-46B2-9EE0-90B70FE823FC}" type="presParOf" srcId="{99BBFC5C-49D5-4975-BD62-ECAC438F0BFF}" destId="{F6467F8F-CFFF-4954-91FD-BDA45AFDCC54}" srcOrd="6" destOrd="0" presId="urn:microsoft.com/office/officeart/2008/layout/VerticalCurvedList"/>
    <dgm:cxn modelId="{436CF909-BD35-4CD0-B964-2F353665B638}" type="presParOf" srcId="{F6467F8F-CFFF-4954-91FD-BDA45AFDCC54}" destId="{10D73315-0C8E-4BFE-A3CD-1E80C296FE10}" srcOrd="0" destOrd="0" presId="urn:microsoft.com/office/officeart/2008/layout/VerticalCurvedList"/>
    <dgm:cxn modelId="{41D731CD-33E3-4255-90DF-11E68AAE5D23}" type="presParOf" srcId="{99BBFC5C-49D5-4975-BD62-ECAC438F0BFF}" destId="{6D119CD6-5A20-4648-9A0C-0CA2448FE53B}" srcOrd="7" destOrd="0" presId="urn:microsoft.com/office/officeart/2008/layout/VerticalCurvedList"/>
    <dgm:cxn modelId="{44BF9E49-7D6B-42EF-B20B-63CA5AD73CA4}" type="presParOf" srcId="{99BBFC5C-49D5-4975-BD62-ECAC438F0BFF}" destId="{9BAED074-8441-4FEA-9AAD-D7E1CDFCCB34}" srcOrd="8" destOrd="0" presId="urn:microsoft.com/office/officeart/2008/layout/VerticalCurvedList"/>
    <dgm:cxn modelId="{65C5FA14-2BDD-4179-997F-F98C6BE2CCEE}" type="presParOf" srcId="{9BAED074-8441-4FEA-9AAD-D7E1CDFCCB34}" destId="{B8736B11-4859-4329-849D-509E71967C8E}" srcOrd="0" destOrd="0" presId="urn:microsoft.com/office/officeart/2008/layout/VerticalCurvedList"/>
    <dgm:cxn modelId="{5941FD79-7DF9-4DD2-8B0A-898522702ACF}" type="presParOf" srcId="{99BBFC5C-49D5-4975-BD62-ECAC438F0BFF}" destId="{FDDE2CF0-8A24-4027-9B93-8975E590D3B8}" srcOrd="9" destOrd="0" presId="urn:microsoft.com/office/officeart/2008/layout/VerticalCurvedList"/>
    <dgm:cxn modelId="{7CA031B2-C457-44C6-AC28-304CFF0061E9}" type="presParOf" srcId="{99BBFC5C-49D5-4975-BD62-ECAC438F0BFF}" destId="{95CA3AC0-6809-42B9-AAD9-AACF51EF618D}" srcOrd="10" destOrd="0" presId="urn:microsoft.com/office/officeart/2008/layout/VerticalCurvedList"/>
    <dgm:cxn modelId="{1DD59F6F-1C8E-4815-B427-523215DBB4D9}" type="presParOf" srcId="{95CA3AC0-6809-42B9-AAD9-AACF51EF618D}" destId="{59D2D4CF-B213-4BB3-8991-D8ED7C06B887}" srcOrd="0" destOrd="0" presId="urn:microsoft.com/office/officeart/2008/layout/VerticalCurvedList"/>
    <dgm:cxn modelId="{D1E17F7E-95A7-4455-9DFC-54685AC81F07}" type="presParOf" srcId="{99BBFC5C-49D5-4975-BD62-ECAC438F0BFF}" destId="{87DC898D-B4FF-42BD-B90E-13EC9195750E}" srcOrd="11" destOrd="0" presId="urn:microsoft.com/office/officeart/2008/layout/VerticalCurvedList"/>
    <dgm:cxn modelId="{B59C14D1-0FE7-4B83-B51D-F0FD91B1A683}" type="presParOf" srcId="{99BBFC5C-49D5-4975-BD62-ECAC438F0BFF}" destId="{2F31E00C-FF27-4128-AA21-56C6A6153888}" srcOrd="12" destOrd="0" presId="urn:microsoft.com/office/officeart/2008/layout/VerticalCurvedList"/>
    <dgm:cxn modelId="{90FC2F3C-72AE-48CA-9B1C-DAEB52ED9E37}" type="presParOf" srcId="{2F31E00C-FF27-4128-AA21-56C6A6153888}" destId="{5FCD4725-0CD4-41E4-BF89-F8AA7A80A5B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597FEB-B4B4-446D-8543-1B27B9E00AF9}"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GB"/>
        </a:p>
      </dgm:t>
    </dgm:pt>
    <dgm:pt modelId="{C4EAB8E7-C714-4915-A372-7F18439B272F}">
      <dgm:prSet/>
      <dgm:spPr>
        <a:ln>
          <a:solidFill>
            <a:schemeClr val="tx1"/>
          </a:solidFill>
        </a:ln>
      </dgm:spPr>
      <dgm:t>
        <a:bodyPr/>
        <a:lstStyle/>
        <a:p>
          <a:r>
            <a:rPr lang="en-GB" dirty="0"/>
            <a:t>Collect feedback from students</a:t>
          </a:r>
        </a:p>
      </dgm:t>
    </dgm:pt>
    <dgm:pt modelId="{C075B565-A34B-49CD-A0BC-BDA2CC4DDF3E}" type="parTrans" cxnId="{27BE340D-24BD-4F19-A8A2-0765AE421224}">
      <dgm:prSet/>
      <dgm:spPr/>
      <dgm:t>
        <a:bodyPr/>
        <a:lstStyle/>
        <a:p>
          <a:endParaRPr lang="en-GB"/>
        </a:p>
      </dgm:t>
    </dgm:pt>
    <dgm:pt modelId="{3E97CB6D-DCEF-4ECB-B73A-BF3D0AFFFD5C}" type="sibTrans" cxnId="{27BE340D-24BD-4F19-A8A2-0765AE421224}">
      <dgm:prSet/>
      <dgm:spPr/>
      <dgm:t>
        <a:bodyPr/>
        <a:lstStyle/>
        <a:p>
          <a:endParaRPr lang="en-GB"/>
        </a:p>
      </dgm:t>
    </dgm:pt>
    <dgm:pt modelId="{EFDCEEB3-EE51-497A-BB8C-6D545165E255}">
      <dgm:prSet/>
      <dgm:spPr>
        <a:ln>
          <a:solidFill>
            <a:schemeClr val="tx1"/>
          </a:solidFill>
        </a:ln>
      </dgm:spPr>
      <dgm:t>
        <a:bodyPr/>
        <a:lstStyle/>
        <a:p>
          <a:r>
            <a:rPr lang="en-GB" dirty="0"/>
            <a:t>Share with Senior Course Reps and department staff and identify a solution</a:t>
          </a:r>
        </a:p>
      </dgm:t>
    </dgm:pt>
    <dgm:pt modelId="{83EFCCBB-7D0D-45DE-91BD-D9FB373AE0AA}" type="parTrans" cxnId="{4AA5780B-BB67-4109-AD06-3E37816531C3}">
      <dgm:prSet/>
      <dgm:spPr/>
      <dgm:t>
        <a:bodyPr/>
        <a:lstStyle/>
        <a:p>
          <a:endParaRPr lang="en-GB"/>
        </a:p>
      </dgm:t>
    </dgm:pt>
    <dgm:pt modelId="{45145E53-2590-4DD2-AE83-6771F977D7A4}" type="sibTrans" cxnId="{4AA5780B-BB67-4109-AD06-3E37816531C3}">
      <dgm:prSet/>
      <dgm:spPr/>
      <dgm:t>
        <a:bodyPr/>
        <a:lstStyle/>
        <a:p>
          <a:endParaRPr lang="en-GB"/>
        </a:p>
      </dgm:t>
    </dgm:pt>
    <dgm:pt modelId="{9934FD3C-06CF-4077-9574-B2033D655844}">
      <dgm:prSet/>
      <dgm:spPr>
        <a:ln>
          <a:solidFill>
            <a:schemeClr val="tx1"/>
          </a:solidFill>
        </a:ln>
      </dgm:spPr>
      <dgm:t>
        <a:bodyPr/>
        <a:lstStyle/>
        <a:p>
          <a:r>
            <a:rPr lang="en-GB" dirty="0"/>
            <a:t>If the issue impacts the whole school, share with School Rep</a:t>
          </a:r>
        </a:p>
      </dgm:t>
    </dgm:pt>
    <dgm:pt modelId="{AA30333C-F8FC-4223-B749-C0C49D8AAA93}" type="parTrans" cxnId="{8B2220A2-D7F5-4332-9BA1-4C1B24CB1113}">
      <dgm:prSet/>
      <dgm:spPr/>
      <dgm:t>
        <a:bodyPr/>
        <a:lstStyle/>
        <a:p>
          <a:endParaRPr lang="en-GB"/>
        </a:p>
      </dgm:t>
    </dgm:pt>
    <dgm:pt modelId="{B1380E05-5439-4C9D-B322-CCBD9D2BF6F0}" type="sibTrans" cxnId="{8B2220A2-D7F5-4332-9BA1-4C1B24CB1113}">
      <dgm:prSet/>
      <dgm:spPr/>
      <dgm:t>
        <a:bodyPr/>
        <a:lstStyle/>
        <a:p>
          <a:endParaRPr lang="en-GB"/>
        </a:p>
      </dgm:t>
    </dgm:pt>
    <dgm:pt modelId="{542351A0-B9E4-4E7B-ABB7-2D246463D0C6}">
      <dgm:prSet/>
      <dgm:spPr>
        <a:ln>
          <a:solidFill>
            <a:schemeClr val="tx1"/>
          </a:solidFill>
        </a:ln>
      </dgm:spPr>
      <dgm:t>
        <a:bodyPr/>
        <a:lstStyle/>
        <a:p>
          <a:r>
            <a:rPr lang="en-GB" dirty="0"/>
            <a:t>School Rep will share with VP Education &amp; Student Voice Team at the SU</a:t>
          </a:r>
        </a:p>
      </dgm:t>
    </dgm:pt>
    <dgm:pt modelId="{7118C473-B9B1-48E3-A90F-6EE5BF218575}" type="parTrans" cxnId="{D1522E23-96D5-4FC6-8DF3-E069074E6519}">
      <dgm:prSet/>
      <dgm:spPr/>
      <dgm:t>
        <a:bodyPr/>
        <a:lstStyle/>
        <a:p>
          <a:endParaRPr lang="en-GB"/>
        </a:p>
      </dgm:t>
    </dgm:pt>
    <dgm:pt modelId="{30C20B08-FF17-402F-8022-E0E349F06808}" type="sibTrans" cxnId="{D1522E23-96D5-4FC6-8DF3-E069074E6519}">
      <dgm:prSet/>
      <dgm:spPr/>
      <dgm:t>
        <a:bodyPr/>
        <a:lstStyle/>
        <a:p>
          <a:endParaRPr lang="en-GB"/>
        </a:p>
      </dgm:t>
    </dgm:pt>
    <dgm:pt modelId="{44D96DB5-5B6A-459D-A6F1-A74F2D7EDCDE}">
      <dgm:prSet/>
      <dgm:spPr>
        <a:ln>
          <a:solidFill>
            <a:schemeClr val="tx1"/>
          </a:solidFill>
        </a:ln>
      </dgm:spPr>
      <dgm:t>
        <a:bodyPr/>
        <a:lstStyle/>
        <a:p>
          <a:r>
            <a:rPr lang="en-GB" dirty="0"/>
            <a:t>Issue can be escalated to College if necessary but if not, a solution will be identified </a:t>
          </a:r>
        </a:p>
      </dgm:t>
    </dgm:pt>
    <dgm:pt modelId="{34D7E011-5AB8-473E-ACC1-9B3A9C669FBF}" type="parTrans" cxnId="{4A018AD9-BB4A-4910-8A1D-C8DCB106BAD3}">
      <dgm:prSet/>
      <dgm:spPr/>
      <dgm:t>
        <a:bodyPr/>
        <a:lstStyle/>
        <a:p>
          <a:endParaRPr lang="en-GB"/>
        </a:p>
      </dgm:t>
    </dgm:pt>
    <dgm:pt modelId="{BD61945A-E7F8-4081-9531-1D76D5786499}" type="sibTrans" cxnId="{4A018AD9-BB4A-4910-8A1D-C8DCB106BAD3}">
      <dgm:prSet/>
      <dgm:spPr/>
      <dgm:t>
        <a:bodyPr/>
        <a:lstStyle/>
        <a:p>
          <a:endParaRPr lang="en-GB"/>
        </a:p>
      </dgm:t>
    </dgm:pt>
    <dgm:pt modelId="{3FD0B95F-145A-40BC-A3DE-83B4C862F875}">
      <dgm:prSet/>
      <dgm:spPr>
        <a:ln>
          <a:solidFill>
            <a:schemeClr val="tx1"/>
          </a:solidFill>
        </a:ln>
      </dgm:spPr>
      <dgm:t>
        <a:bodyPr/>
        <a:lstStyle/>
        <a:p>
          <a:r>
            <a:rPr lang="en-GB" dirty="0"/>
            <a:t>Issue is acted upon, change is made and you feedback solution to impacted students</a:t>
          </a:r>
        </a:p>
      </dgm:t>
    </dgm:pt>
    <dgm:pt modelId="{7CF0F176-B00E-4CC8-980C-891D0664838A}" type="parTrans" cxnId="{59E4DC5B-868C-4201-8737-BE9B5851546C}">
      <dgm:prSet/>
      <dgm:spPr/>
      <dgm:t>
        <a:bodyPr/>
        <a:lstStyle/>
        <a:p>
          <a:endParaRPr lang="en-GB"/>
        </a:p>
      </dgm:t>
    </dgm:pt>
    <dgm:pt modelId="{492BD9A5-F298-4128-92BA-FC6EF8993DE8}" type="sibTrans" cxnId="{59E4DC5B-868C-4201-8737-BE9B5851546C}">
      <dgm:prSet/>
      <dgm:spPr/>
      <dgm:t>
        <a:bodyPr/>
        <a:lstStyle/>
        <a:p>
          <a:endParaRPr lang="en-GB"/>
        </a:p>
      </dgm:t>
    </dgm:pt>
    <dgm:pt modelId="{8DF166B6-734A-4131-A1FE-E075DBB835C8}" type="pres">
      <dgm:prSet presAssocID="{86597FEB-B4B4-446D-8543-1B27B9E00AF9}" presName="CompostProcess" presStyleCnt="0">
        <dgm:presLayoutVars>
          <dgm:dir/>
          <dgm:resizeHandles val="exact"/>
        </dgm:presLayoutVars>
      </dgm:prSet>
      <dgm:spPr/>
    </dgm:pt>
    <dgm:pt modelId="{BE25445B-BAFB-43E6-827F-8074DA39E30B}" type="pres">
      <dgm:prSet presAssocID="{86597FEB-B4B4-446D-8543-1B27B9E00AF9}" presName="arrow" presStyleLbl="bgShp" presStyleIdx="0" presStyleCnt="1"/>
      <dgm:spPr>
        <a:solidFill>
          <a:srgbClr val="79C5C9"/>
        </a:solidFill>
      </dgm:spPr>
    </dgm:pt>
    <dgm:pt modelId="{788C151F-5224-44E1-A37B-6EA34EDB4747}" type="pres">
      <dgm:prSet presAssocID="{86597FEB-B4B4-446D-8543-1B27B9E00AF9}" presName="linearProcess" presStyleCnt="0"/>
      <dgm:spPr/>
    </dgm:pt>
    <dgm:pt modelId="{D92388C9-026B-4C2A-8EDD-1459EE5F2018}" type="pres">
      <dgm:prSet presAssocID="{C4EAB8E7-C714-4915-A372-7F18439B272F}" presName="textNode" presStyleLbl="node1" presStyleIdx="0" presStyleCnt="6">
        <dgm:presLayoutVars>
          <dgm:bulletEnabled val="1"/>
        </dgm:presLayoutVars>
      </dgm:prSet>
      <dgm:spPr/>
    </dgm:pt>
    <dgm:pt modelId="{CA7DF9B7-FA94-4C00-9DA7-6E4B19D340E0}" type="pres">
      <dgm:prSet presAssocID="{3E97CB6D-DCEF-4ECB-B73A-BF3D0AFFFD5C}" presName="sibTrans" presStyleCnt="0"/>
      <dgm:spPr/>
    </dgm:pt>
    <dgm:pt modelId="{E6BB8632-4F48-4AFD-BAC0-367A6DDCF830}" type="pres">
      <dgm:prSet presAssocID="{EFDCEEB3-EE51-497A-BB8C-6D545165E255}" presName="textNode" presStyleLbl="node1" presStyleIdx="1" presStyleCnt="6">
        <dgm:presLayoutVars>
          <dgm:bulletEnabled val="1"/>
        </dgm:presLayoutVars>
      </dgm:prSet>
      <dgm:spPr/>
    </dgm:pt>
    <dgm:pt modelId="{92EAC97C-A9A2-4EDD-AC23-D3D0FC21D652}" type="pres">
      <dgm:prSet presAssocID="{45145E53-2590-4DD2-AE83-6771F977D7A4}" presName="sibTrans" presStyleCnt="0"/>
      <dgm:spPr/>
    </dgm:pt>
    <dgm:pt modelId="{269C6F0E-2D3D-45A5-82A6-E94E133FF24D}" type="pres">
      <dgm:prSet presAssocID="{9934FD3C-06CF-4077-9574-B2033D655844}" presName="textNode" presStyleLbl="node1" presStyleIdx="2" presStyleCnt="6">
        <dgm:presLayoutVars>
          <dgm:bulletEnabled val="1"/>
        </dgm:presLayoutVars>
      </dgm:prSet>
      <dgm:spPr/>
    </dgm:pt>
    <dgm:pt modelId="{F0B9063D-20F6-4AB9-AB78-A5D3CAAF2A83}" type="pres">
      <dgm:prSet presAssocID="{B1380E05-5439-4C9D-B322-CCBD9D2BF6F0}" presName="sibTrans" presStyleCnt="0"/>
      <dgm:spPr/>
    </dgm:pt>
    <dgm:pt modelId="{0248CA17-5290-4C67-AB1C-4D754B8F3DB8}" type="pres">
      <dgm:prSet presAssocID="{542351A0-B9E4-4E7B-ABB7-2D246463D0C6}" presName="textNode" presStyleLbl="node1" presStyleIdx="3" presStyleCnt="6">
        <dgm:presLayoutVars>
          <dgm:bulletEnabled val="1"/>
        </dgm:presLayoutVars>
      </dgm:prSet>
      <dgm:spPr/>
    </dgm:pt>
    <dgm:pt modelId="{E8F6D8E1-EB42-471C-8A2E-CCCD6668ED5E}" type="pres">
      <dgm:prSet presAssocID="{30C20B08-FF17-402F-8022-E0E349F06808}" presName="sibTrans" presStyleCnt="0"/>
      <dgm:spPr/>
    </dgm:pt>
    <dgm:pt modelId="{A5296692-6D32-4425-A72E-A079DB759FF2}" type="pres">
      <dgm:prSet presAssocID="{44D96DB5-5B6A-459D-A6F1-A74F2D7EDCDE}" presName="textNode" presStyleLbl="node1" presStyleIdx="4" presStyleCnt="6">
        <dgm:presLayoutVars>
          <dgm:bulletEnabled val="1"/>
        </dgm:presLayoutVars>
      </dgm:prSet>
      <dgm:spPr/>
    </dgm:pt>
    <dgm:pt modelId="{A7DD126C-4985-48CE-B09D-611ED3DE55EF}" type="pres">
      <dgm:prSet presAssocID="{BD61945A-E7F8-4081-9531-1D76D5786499}" presName="sibTrans" presStyleCnt="0"/>
      <dgm:spPr/>
    </dgm:pt>
    <dgm:pt modelId="{0B0838D7-6A6E-4042-93FF-D0F55E8F8380}" type="pres">
      <dgm:prSet presAssocID="{3FD0B95F-145A-40BC-A3DE-83B4C862F875}" presName="textNode" presStyleLbl="node1" presStyleIdx="5" presStyleCnt="6">
        <dgm:presLayoutVars>
          <dgm:bulletEnabled val="1"/>
        </dgm:presLayoutVars>
      </dgm:prSet>
      <dgm:spPr/>
    </dgm:pt>
  </dgm:ptLst>
  <dgm:cxnLst>
    <dgm:cxn modelId="{4AA5780B-BB67-4109-AD06-3E37816531C3}" srcId="{86597FEB-B4B4-446D-8543-1B27B9E00AF9}" destId="{EFDCEEB3-EE51-497A-BB8C-6D545165E255}" srcOrd="1" destOrd="0" parTransId="{83EFCCBB-7D0D-45DE-91BD-D9FB373AE0AA}" sibTransId="{45145E53-2590-4DD2-AE83-6771F977D7A4}"/>
    <dgm:cxn modelId="{27BE340D-24BD-4F19-A8A2-0765AE421224}" srcId="{86597FEB-B4B4-446D-8543-1B27B9E00AF9}" destId="{C4EAB8E7-C714-4915-A372-7F18439B272F}" srcOrd="0" destOrd="0" parTransId="{C075B565-A34B-49CD-A0BC-BDA2CC4DDF3E}" sibTransId="{3E97CB6D-DCEF-4ECB-B73A-BF3D0AFFFD5C}"/>
    <dgm:cxn modelId="{EABCCA17-1FC2-4D80-97BA-FDB42AA8A087}" type="presOf" srcId="{C4EAB8E7-C714-4915-A372-7F18439B272F}" destId="{D92388C9-026B-4C2A-8EDD-1459EE5F2018}" srcOrd="0" destOrd="0" presId="urn:microsoft.com/office/officeart/2005/8/layout/hProcess9"/>
    <dgm:cxn modelId="{D1522E23-96D5-4FC6-8DF3-E069074E6519}" srcId="{86597FEB-B4B4-446D-8543-1B27B9E00AF9}" destId="{542351A0-B9E4-4E7B-ABB7-2D246463D0C6}" srcOrd="3" destOrd="0" parTransId="{7118C473-B9B1-48E3-A90F-6EE5BF218575}" sibTransId="{30C20B08-FF17-402F-8022-E0E349F06808}"/>
    <dgm:cxn modelId="{23711D3E-8CAD-4113-AEDB-32C3DC7B0F83}" type="presOf" srcId="{EFDCEEB3-EE51-497A-BB8C-6D545165E255}" destId="{E6BB8632-4F48-4AFD-BAC0-367A6DDCF830}" srcOrd="0" destOrd="0" presId="urn:microsoft.com/office/officeart/2005/8/layout/hProcess9"/>
    <dgm:cxn modelId="{59E4DC5B-868C-4201-8737-BE9B5851546C}" srcId="{86597FEB-B4B4-446D-8543-1B27B9E00AF9}" destId="{3FD0B95F-145A-40BC-A3DE-83B4C862F875}" srcOrd="5" destOrd="0" parTransId="{7CF0F176-B00E-4CC8-980C-891D0664838A}" sibTransId="{492BD9A5-F298-4128-92BA-FC6EF8993DE8}"/>
    <dgm:cxn modelId="{AD79AA64-8B14-45C8-B771-0DD4105533A8}" type="presOf" srcId="{542351A0-B9E4-4E7B-ABB7-2D246463D0C6}" destId="{0248CA17-5290-4C67-AB1C-4D754B8F3DB8}" srcOrd="0" destOrd="0" presId="urn:microsoft.com/office/officeart/2005/8/layout/hProcess9"/>
    <dgm:cxn modelId="{179E926B-1700-48FD-A4E8-9944A23B7B88}" type="presOf" srcId="{44D96DB5-5B6A-459D-A6F1-A74F2D7EDCDE}" destId="{A5296692-6D32-4425-A72E-A079DB759FF2}" srcOrd="0" destOrd="0" presId="urn:microsoft.com/office/officeart/2005/8/layout/hProcess9"/>
    <dgm:cxn modelId="{91BDB852-A321-4833-82AE-3471EA23D03C}" type="presOf" srcId="{3FD0B95F-145A-40BC-A3DE-83B4C862F875}" destId="{0B0838D7-6A6E-4042-93FF-D0F55E8F8380}" srcOrd="0" destOrd="0" presId="urn:microsoft.com/office/officeart/2005/8/layout/hProcess9"/>
    <dgm:cxn modelId="{8B2220A2-D7F5-4332-9BA1-4C1B24CB1113}" srcId="{86597FEB-B4B4-446D-8543-1B27B9E00AF9}" destId="{9934FD3C-06CF-4077-9574-B2033D655844}" srcOrd="2" destOrd="0" parTransId="{AA30333C-F8FC-4223-B749-C0C49D8AAA93}" sibTransId="{B1380E05-5439-4C9D-B322-CCBD9D2BF6F0}"/>
    <dgm:cxn modelId="{B11DDFAF-AF1E-462D-B359-2E3BD63D96A4}" type="presOf" srcId="{9934FD3C-06CF-4077-9574-B2033D655844}" destId="{269C6F0E-2D3D-45A5-82A6-E94E133FF24D}" srcOrd="0" destOrd="0" presId="urn:microsoft.com/office/officeart/2005/8/layout/hProcess9"/>
    <dgm:cxn modelId="{50B749CF-58D1-41C0-8405-AEF91E4392C1}" type="presOf" srcId="{86597FEB-B4B4-446D-8543-1B27B9E00AF9}" destId="{8DF166B6-734A-4131-A1FE-E075DBB835C8}" srcOrd="0" destOrd="0" presId="urn:microsoft.com/office/officeart/2005/8/layout/hProcess9"/>
    <dgm:cxn modelId="{4A018AD9-BB4A-4910-8A1D-C8DCB106BAD3}" srcId="{86597FEB-B4B4-446D-8543-1B27B9E00AF9}" destId="{44D96DB5-5B6A-459D-A6F1-A74F2D7EDCDE}" srcOrd="4" destOrd="0" parTransId="{34D7E011-5AB8-473E-ACC1-9B3A9C669FBF}" sibTransId="{BD61945A-E7F8-4081-9531-1D76D5786499}"/>
    <dgm:cxn modelId="{D8ED76B0-0D7A-4DD4-81D0-605FA8FB2ECD}" type="presParOf" srcId="{8DF166B6-734A-4131-A1FE-E075DBB835C8}" destId="{BE25445B-BAFB-43E6-827F-8074DA39E30B}" srcOrd="0" destOrd="0" presId="urn:microsoft.com/office/officeart/2005/8/layout/hProcess9"/>
    <dgm:cxn modelId="{65900722-619C-454D-B5A5-FE31278CA4D5}" type="presParOf" srcId="{8DF166B6-734A-4131-A1FE-E075DBB835C8}" destId="{788C151F-5224-44E1-A37B-6EA34EDB4747}" srcOrd="1" destOrd="0" presId="urn:microsoft.com/office/officeart/2005/8/layout/hProcess9"/>
    <dgm:cxn modelId="{B233F686-372B-4999-833F-4AD04E57633C}" type="presParOf" srcId="{788C151F-5224-44E1-A37B-6EA34EDB4747}" destId="{D92388C9-026B-4C2A-8EDD-1459EE5F2018}" srcOrd="0" destOrd="0" presId="urn:microsoft.com/office/officeart/2005/8/layout/hProcess9"/>
    <dgm:cxn modelId="{B1B98803-5304-4EB4-ABF7-7B54E517618B}" type="presParOf" srcId="{788C151F-5224-44E1-A37B-6EA34EDB4747}" destId="{CA7DF9B7-FA94-4C00-9DA7-6E4B19D340E0}" srcOrd="1" destOrd="0" presId="urn:microsoft.com/office/officeart/2005/8/layout/hProcess9"/>
    <dgm:cxn modelId="{FFF8C1A9-3995-4206-BD05-0ED0FE78AFD0}" type="presParOf" srcId="{788C151F-5224-44E1-A37B-6EA34EDB4747}" destId="{E6BB8632-4F48-4AFD-BAC0-367A6DDCF830}" srcOrd="2" destOrd="0" presId="urn:microsoft.com/office/officeart/2005/8/layout/hProcess9"/>
    <dgm:cxn modelId="{FF6CCC53-8961-4D23-BA89-BC65082506DA}" type="presParOf" srcId="{788C151F-5224-44E1-A37B-6EA34EDB4747}" destId="{92EAC97C-A9A2-4EDD-AC23-D3D0FC21D652}" srcOrd="3" destOrd="0" presId="urn:microsoft.com/office/officeart/2005/8/layout/hProcess9"/>
    <dgm:cxn modelId="{501C8DBF-741F-45F6-85B0-AB9F21633F3A}" type="presParOf" srcId="{788C151F-5224-44E1-A37B-6EA34EDB4747}" destId="{269C6F0E-2D3D-45A5-82A6-E94E133FF24D}" srcOrd="4" destOrd="0" presId="urn:microsoft.com/office/officeart/2005/8/layout/hProcess9"/>
    <dgm:cxn modelId="{CDCF96EC-932C-4429-AED9-F89A97CA5FD2}" type="presParOf" srcId="{788C151F-5224-44E1-A37B-6EA34EDB4747}" destId="{F0B9063D-20F6-4AB9-AB78-A5D3CAAF2A83}" srcOrd="5" destOrd="0" presId="urn:microsoft.com/office/officeart/2005/8/layout/hProcess9"/>
    <dgm:cxn modelId="{DBBBF0FD-6281-4A87-A3B5-EFBE1C1D9630}" type="presParOf" srcId="{788C151F-5224-44E1-A37B-6EA34EDB4747}" destId="{0248CA17-5290-4C67-AB1C-4D754B8F3DB8}" srcOrd="6" destOrd="0" presId="urn:microsoft.com/office/officeart/2005/8/layout/hProcess9"/>
    <dgm:cxn modelId="{D9E07DF0-90FC-425A-851B-47494DE4D268}" type="presParOf" srcId="{788C151F-5224-44E1-A37B-6EA34EDB4747}" destId="{E8F6D8E1-EB42-471C-8A2E-CCCD6668ED5E}" srcOrd="7" destOrd="0" presId="urn:microsoft.com/office/officeart/2005/8/layout/hProcess9"/>
    <dgm:cxn modelId="{17A1664C-BBC9-488F-94A3-598C3EBE434E}" type="presParOf" srcId="{788C151F-5224-44E1-A37B-6EA34EDB4747}" destId="{A5296692-6D32-4425-A72E-A079DB759FF2}" srcOrd="8" destOrd="0" presId="urn:microsoft.com/office/officeart/2005/8/layout/hProcess9"/>
    <dgm:cxn modelId="{AA3951E2-0572-47D0-977B-43104346FD19}" type="presParOf" srcId="{788C151F-5224-44E1-A37B-6EA34EDB4747}" destId="{A7DD126C-4985-48CE-B09D-611ED3DE55EF}" srcOrd="9" destOrd="0" presId="urn:microsoft.com/office/officeart/2005/8/layout/hProcess9"/>
    <dgm:cxn modelId="{ECFF6168-ABBA-4D92-AE06-E0DB80C9225D}" type="presParOf" srcId="{788C151F-5224-44E1-A37B-6EA34EDB4747}" destId="{0B0838D7-6A6E-4042-93FF-D0F55E8F8380}"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B9A23-0752-4B6A-808B-745D40F50773}">
      <dsp:nvSpPr>
        <dsp:cNvPr id="0" name=""/>
        <dsp:cNvSpPr/>
      </dsp:nvSpPr>
      <dsp:spPr>
        <a:xfrm>
          <a:off x="0" y="0"/>
          <a:ext cx="3799673" cy="4423328"/>
        </a:xfrm>
        <a:prstGeom prst="triangle">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262FA-4F18-46C1-884B-1D78C36DD3F5}">
      <dsp:nvSpPr>
        <dsp:cNvPr id="0" name=""/>
        <dsp:cNvSpPr/>
      </dsp:nvSpPr>
      <dsp:spPr>
        <a:xfrm>
          <a:off x="1899836" y="442764"/>
          <a:ext cx="2469788" cy="7861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msi Pro SemiBold" panose="020B0A06020201010104" pitchFamily="34" charset="0"/>
            </a:rPr>
            <a:t>Vice President Education</a:t>
          </a:r>
        </a:p>
      </dsp:txBody>
      <dsp:txXfrm>
        <a:off x="1938214" y="481142"/>
        <a:ext cx="2393032" cy="709421"/>
      </dsp:txXfrm>
    </dsp:sp>
    <dsp:sp modelId="{BEF69E40-754B-4F45-AD99-B2B284C95D3C}">
      <dsp:nvSpPr>
        <dsp:cNvPr id="0" name=""/>
        <dsp:cNvSpPr/>
      </dsp:nvSpPr>
      <dsp:spPr>
        <a:xfrm>
          <a:off x="1899836" y="1327214"/>
          <a:ext cx="2469788" cy="7861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msi Pro SemiBold" panose="020B0A06020201010104" pitchFamily="34" charset="0"/>
            </a:rPr>
            <a:t>School Reps</a:t>
          </a:r>
        </a:p>
      </dsp:txBody>
      <dsp:txXfrm>
        <a:off x="1938214" y="1365592"/>
        <a:ext cx="2393032" cy="709421"/>
      </dsp:txXfrm>
    </dsp:sp>
    <dsp:sp modelId="{9922D3C1-83E4-4D3B-815B-413222D315FB}">
      <dsp:nvSpPr>
        <dsp:cNvPr id="0" name=""/>
        <dsp:cNvSpPr/>
      </dsp:nvSpPr>
      <dsp:spPr>
        <a:xfrm>
          <a:off x="1899836" y="2211663"/>
          <a:ext cx="2469788" cy="7861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msi Pro SemiBold" panose="020B0A06020201010104" pitchFamily="34" charset="0"/>
            </a:rPr>
            <a:t>Senior Course Reps</a:t>
          </a:r>
        </a:p>
      </dsp:txBody>
      <dsp:txXfrm>
        <a:off x="1938214" y="2250041"/>
        <a:ext cx="2393032" cy="709421"/>
      </dsp:txXfrm>
    </dsp:sp>
    <dsp:sp modelId="{1BA605D5-9FB7-4B35-BA4D-3B2044204E28}">
      <dsp:nvSpPr>
        <dsp:cNvPr id="0" name=""/>
        <dsp:cNvSpPr/>
      </dsp:nvSpPr>
      <dsp:spPr>
        <a:xfrm>
          <a:off x="1899836" y="3096113"/>
          <a:ext cx="2469788" cy="7861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msi Pro SemiBold" panose="020B0A06020201010104" pitchFamily="34" charset="0"/>
            </a:rPr>
            <a:t>Course Reps</a:t>
          </a:r>
        </a:p>
      </dsp:txBody>
      <dsp:txXfrm>
        <a:off x="1938214" y="3134491"/>
        <a:ext cx="2393032" cy="7094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343E3-5BF7-4D4A-96CF-B32C4FD461C3}">
      <dsp:nvSpPr>
        <dsp:cNvPr id="0" name=""/>
        <dsp:cNvSpPr/>
      </dsp:nvSpPr>
      <dsp:spPr>
        <a:xfrm>
          <a:off x="5205641" y="616"/>
          <a:ext cx="1655671" cy="1655671"/>
        </a:xfrm>
        <a:prstGeom prst="ellipse">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Reps gather feedback from students</a:t>
          </a:r>
        </a:p>
      </dsp:txBody>
      <dsp:txXfrm>
        <a:off x="5448108" y="243083"/>
        <a:ext cx="1170737" cy="1170737"/>
      </dsp:txXfrm>
    </dsp:sp>
    <dsp:sp modelId="{4CDE49BD-E115-4534-B7A7-B85AFF3B4D9E}">
      <dsp:nvSpPr>
        <dsp:cNvPr id="0" name=""/>
        <dsp:cNvSpPr/>
      </dsp:nvSpPr>
      <dsp:spPr>
        <a:xfrm rot="3600000">
          <a:off x="6428654" y="1615823"/>
          <a:ext cx="441440" cy="558788"/>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461762" y="1670236"/>
        <a:ext cx="309008" cy="335272"/>
      </dsp:txXfrm>
    </dsp:sp>
    <dsp:sp modelId="{3511F177-69B3-4347-AC42-87EC81E05CC9}">
      <dsp:nvSpPr>
        <dsp:cNvPr id="0" name=""/>
        <dsp:cNvSpPr/>
      </dsp:nvSpPr>
      <dsp:spPr>
        <a:xfrm>
          <a:off x="6449930" y="2155788"/>
          <a:ext cx="1655671" cy="1655671"/>
        </a:xfrm>
        <a:prstGeom prst="ellipse">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Reps ensure something is done to create positive change</a:t>
          </a:r>
        </a:p>
      </dsp:txBody>
      <dsp:txXfrm>
        <a:off x="6692397" y="2398255"/>
        <a:ext cx="1170737" cy="1170737"/>
      </dsp:txXfrm>
    </dsp:sp>
    <dsp:sp modelId="{41180D40-BEFE-43BE-9763-889DF2514D8C}">
      <dsp:nvSpPr>
        <dsp:cNvPr id="0" name=""/>
        <dsp:cNvSpPr/>
      </dsp:nvSpPr>
      <dsp:spPr>
        <a:xfrm rot="10800000">
          <a:off x="5825250" y="2704229"/>
          <a:ext cx="441440" cy="558788"/>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5957682" y="2815987"/>
        <a:ext cx="309008" cy="335272"/>
      </dsp:txXfrm>
    </dsp:sp>
    <dsp:sp modelId="{B61C648D-1209-47B8-8DCA-7525F23A4791}">
      <dsp:nvSpPr>
        <dsp:cNvPr id="0" name=""/>
        <dsp:cNvSpPr/>
      </dsp:nvSpPr>
      <dsp:spPr>
        <a:xfrm>
          <a:off x="3961352" y="2155788"/>
          <a:ext cx="1655671" cy="1655671"/>
        </a:xfrm>
        <a:prstGeom prst="ellipse">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Reps tell students what has been done with their feedback</a:t>
          </a:r>
        </a:p>
      </dsp:txBody>
      <dsp:txXfrm>
        <a:off x="4203819" y="2398255"/>
        <a:ext cx="1170737" cy="1170737"/>
      </dsp:txXfrm>
    </dsp:sp>
    <dsp:sp modelId="{AEDAA52D-6ABA-4E10-9ED2-27DEEC6F5811}">
      <dsp:nvSpPr>
        <dsp:cNvPr id="0" name=""/>
        <dsp:cNvSpPr/>
      </dsp:nvSpPr>
      <dsp:spPr>
        <a:xfrm rot="18000000">
          <a:off x="5184365" y="1637463"/>
          <a:ext cx="441440" cy="558788"/>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217473" y="1806566"/>
        <a:ext cx="309008" cy="3352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0ED3E-3B3E-444D-B3BE-5D60B496E221}">
      <dsp:nvSpPr>
        <dsp:cNvPr id="0" name=""/>
        <dsp:cNvSpPr/>
      </dsp:nvSpPr>
      <dsp:spPr>
        <a:xfrm>
          <a:off x="4885944" y="2816"/>
          <a:ext cx="5496687" cy="1354783"/>
        </a:xfrm>
        <a:prstGeom prst="roundRect">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‘Your Impact’ and ‘Rep of the Month’ are great ways to shout about your achievements as a rep.</a:t>
          </a:r>
        </a:p>
      </dsp:txBody>
      <dsp:txXfrm>
        <a:off x="4952079" y="68951"/>
        <a:ext cx="5364417" cy="1222513"/>
      </dsp:txXfrm>
    </dsp:sp>
    <dsp:sp modelId="{5491E407-F131-41A2-B189-8E4498A818EA}">
      <dsp:nvSpPr>
        <dsp:cNvPr id="0" name=""/>
        <dsp:cNvSpPr/>
      </dsp:nvSpPr>
      <dsp:spPr>
        <a:xfrm>
          <a:off x="4885944" y="1425338"/>
          <a:ext cx="5496687" cy="1354783"/>
        </a:xfrm>
        <a:prstGeom prst="roundRect">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If there is something you have done that you want to share with the SU then you can add a ‘your impact’ submission to let us know. </a:t>
          </a:r>
        </a:p>
      </dsp:txBody>
      <dsp:txXfrm>
        <a:off x="4952079" y="1491473"/>
        <a:ext cx="5364417" cy="1222513"/>
      </dsp:txXfrm>
    </dsp:sp>
    <dsp:sp modelId="{E6CCA159-91C6-4D14-85E4-A4E27C2C9E05}">
      <dsp:nvSpPr>
        <dsp:cNvPr id="0" name=""/>
        <dsp:cNvSpPr/>
      </dsp:nvSpPr>
      <dsp:spPr>
        <a:xfrm>
          <a:off x="4885944" y="2847861"/>
          <a:ext cx="5496687" cy="1354783"/>
        </a:xfrm>
        <a:prstGeom prst="roundRect">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Each month, the submissions will be reviewed and the VP Education will select someone to be recognised as Rep of the Month based off the your impact submissions we receive.  </a:t>
          </a:r>
        </a:p>
      </dsp:txBody>
      <dsp:txXfrm>
        <a:off x="4952079" y="2913996"/>
        <a:ext cx="5364417" cy="1222513"/>
      </dsp:txXfrm>
    </dsp:sp>
    <dsp:sp modelId="{82D5A534-9CAF-4749-B0DB-ED0FE2C2D35C}">
      <dsp:nvSpPr>
        <dsp:cNvPr id="0" name=""/>
        <dsp:cNvSpPr/>
      </dsp:nvSpPr>
      <dsp:spPr>
        <a:xfrm>
          <a:off x="4885944" y="4270383"/>
          <a:ext cx="5496687" cy="1354783"/>
        </a:xfrm>
        <a:prstGeom prst="roundRect">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Rep of the Month winners will have a Q&amp;A with VP Education and they will get their own news article on the SU website as well as a section dedicated to them in the monthly rep newsletter.</a:t>
          </a:r>
        </a:p>
      </dsp:txBody>
      <dsp:txXfrm>
        <a:off x="4952079" y="4336518"/>
        <a:ext cx="5364417" cy="12225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4C004-605B-4B06-BFBF-04A747ABF2C4}">
      <dsp:nvSpPr>
        <dsp:cNvPr id="0" name=""/>
        <dsp:cNvSpPr/>
      </dsp:nvSpPr>
      <dsp:spPr>
        <a:xfrm rot="10800000">
          <a:off x="1996061" y="2693"/>
          <a:ext cx="7151227" cy="779251"/>
        </a:xfrm>
        <a:prstGeom prst="homePlate">
          <a:avLst/>
        </a:prstGeom>
        <a:solidFill>
          <a:srgbClr val="79C5C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628"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msi Pro SemiBold" panose="020B0A06020201010104" pitchFamily="34" charset="0"/>
            </a:rPr>
            <a:t>Facilitating </a:t>
          </a:r>
          <a:r>
            <a:rPr lang="en-GB" sz="1500" b="1" kern="1200" dirty="0">
              <a:latin typeface="Amsi Pro SemiBold" panose="020B0A06020201010104" pitchFamily="34" charset="0"/>
            </a:rPr>
            <a:t>opportunities</a:t>
          </a:r>
          <a:r>
            <a:rPr lang="en-GB" sz="1500" kern="1200" dirty="0">
              <a:latin typeface="Amsi Pro SemiBold" panose="020B0A06020201010104" pitchFamily="34" charset="0"/>
            </a:rPr>
            <a:t> and tools for Course Reps to </a:t>
          </a:r>
          <a:r>
            <a:rPr lang="en-GB" sz="1500" b="1" kern="1200" dirty="0">
              <a:latin typeface="Amsi Pro SemiBold" panose="020B0A06020201010104" pitchFamily="34" charset="0"/>
            </a:rPr>
            <a:t>communicate</a:t>
          </a:r>
          <a:r>
            <a:rPr lang="en-GB" sz="1500" kern="1200" dirty="0">
              <a:latin typeface="Amsi Pro SemiBold" panose="020B0A06020201010104" pitchFamily="34" charset="0"/>
            </a:rPr>
            <a:t> with students they represent e.g. helping circulate surveys</a:t>
          </a:r>
        </a:p>
      </dsp:txBody>
      <dsp:txXfrm rot="10800000">
        <a:off x="2190874" y="2693"/>
        <a:ext cx="6956414" cy="779251"/>
      </dsp:txXfrm>
    </dsp:sp>
    <dsp:sp modelId="{9A5013AD-7BB7-4506-AD8C-07C21128BF6D}">
      <dsp:nvSpPr>
        <dsp:cNvPr id="0" name=""/>
        <dsp:cNvSpPr/>
      </dsp:nvSpPr>
      <dsp:spPr>
        <a:xfrm>
          <a:off x="1180450" y="0"/>
          <a:ext cx="779251" cy="7792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2F3144F-0B4A-4CEA-BBEF-A02DD383CC42}">
      <dsp:nvSpPr>
        <dsp:cNvPr id="0" name=""/>
        <dsp:cNvSpPr/>
      </dsp:nvSpPr>
      <dsp:spPr>
        <a:xfrm rot="10800000">
          <a:off x="1996061" y="1014556"/>
          <a:ext cx="7151227" cy="779251"/>
        </a:xfrm>
        <a:prstGeom prst="homePlate">
          <a:avLst/>
        </a:prstGeom>
        <a:solidFill>
          <a:srgbClr val="79C5C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628"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msi Pro SemiBold" panose="020B0A06020201010104" pitchFamily="34" charset="0"/>
            </a:rPr>
            <a:t>Supporting</a:t>
          </a:r>
          <a:r>
            <a:rPr lang="en-GB" sz="1500" kern="1200" dirty="0">
              <a:latin typeface="Amsi Pro SemiBold" panose="020B0A06020201010104" pitchFamily="34" charset="0"/>
            </a:rPr>
            <a:t> and developing academic </a:t>
          </a:r>
          <a:r>
            <a:rPr lang="en-GB" sz="1500" b="1" kern="1200" dirty="0">
              <a:latin typeface="Amsi Pro SemiBold" panose="020B0A06020201010104" pitchFamily="34" charset="0"/>
            </a:rPr>
            <a:t>representation</a:t>
          </a:r>
          <a:r>
            <a:rPr lang="en-GB" sz="1500" kern="1200" dirty="0">
              <a:latin typeface="Amsi Pro SemiBold" panose="020B0A06020201010104" pitchFamily="34" charset="0"/>
            </a:rPr>
            <a:t> within the department</a:t>
          </a:r>
        </a:p>
      </dsp:txBody>
      <dsp:txXfrm rot="10800000">
        <a:off x="2190874" y="1014556"/>
        <a:ext cx="6956414" cy="779251"/>
      </dsp:txXfrm>
    </dsp:sp>
    <dsp:sp modelId="{81E5927C-C01B-4D04-B4C9-6CB6CDA652D0}">
      <dsp:nvSpPr>
        <dsp:cNvPr id="0" name=""/>
        <dsp:cNvSpPr/>
      </dsp:nvSpPr>
      <dsp:spPr>
        <a:xfrm>
          <a:off x="1191967" y="1049093"/>
          <a:ext cx="779251" cy="7792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CEBE1E8-F9F6-461F-9AD1-B14B2B420430}">
      <dsp:nvSpPr>
        <dsp:cNvPr id="0" name=""/>
        <dsp:cNvSpPr/>
      </dsp:nvSpPr>
      <dsp:spPr>
        <a:xfrm rot="10800000">
          <a:off x="1996061" y="2026420"/>
          <a:ext cx="7151227" cy="779251"/>
        </a:xfrm>
        <a:prstGeom prst="homePlate">
          <a:avLst/>
        </a:prstGeom>
        <a:solidFill>
          <a:srgbClr val="79C5C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628"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msi Pro SemiBold" panose="020B0A06020201010104" pitchFamily="34" charset="0"/>
            </a:rPr>
            <a:t>Ensuring reps feel </a:t>
          </a:r>
          <a:r>
            <a:rPr lang="en-GB" sz="1500" b="1" kern="1200" dirty="0">
              <a:latin typeface="Amsi Pro SemiBold" panose="020B0A06020201010104" pitchFamily="34" charset="0"/>
            </a:rPr>
            <a:t>valued</a:t>
          </a:r>
          <a:r>
            <a:rPr lang="en-GB" sz="1500" kern="1200" dirty="0">
              <a:latin typeface="Amsi Pro SemiBold" panose="020B0A06020201010104" pitchFamily="34" charset="0"/>
            </a:rPr>
            <a:t>, </a:t>
          </a:r>
          <a:r>
            <a:rPr lang="en-GB" sz="1500" b="1" kern="1200" dirty="0">
              <a:latin typeface="Amsi Pro SemiBold" panose="020B0A06020201010104" pitchFamily="34" charset="0"/>
            </a:rPr>
            <a:t>supported</a:t>
          </a:r>
          <a:r>
            <a:rPr lang="en-GB" sz="1500" kern="1200" dirty="0">
              <a:latin typeface="Amsi Pro SemiBold" panose="020B0A06020201010104" pitchFamily="34" charset="0"/>
            </a:rPr>
            <a:t> and </a:t>
          </a:r>
          <a:r>
            <a:rPr lang="en-GB" sz="1500" b="1" kern="1200" dirty="0">
              <a:latin typeface="Amsi Pro SemiBold" panose="020B0A06020201010104" pitchFamily="34" charset="0"/>
            </a:rPr>
            <a:t>encouraged</a:t>
          </a:r>
          <a:r>
            <a:rPr lang="en-GB" sz="1500" kern="1200" dirty="0">
              <a:latin typeface="Amsi Pro SemiBold" panose="020B0A06020201010104" pitchFamily="34" charset="0"/>
            </a:rPr>
            <a:t> to submit feedback</a:t>
          </a:r>
        </a:p>
      </dsp:txBody>
      <dsp:txXfrm rot="10800000">
        <a:off x="2190874" y="2026420"/>
        <a:ext cx="6956414" cy="779251"/>
      </dsp:txXfrm>
    </dsp:sp>
    <dsp:sp modelId="{80AE7A40-E9CE-4EA5-A095-45F828CE206A}">
      <dsp:nvSpPr>
        <dsp:cNvPr id="0" name=""/>
        <dsp:cNvSpPr/>
      </dsp:nvSpPr>
      <dsp:spPr>
        <a:xfrm>
          <a:off x="1168933" y="2049447"/>
          <a:ext cx="779251" cy="7792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1E3E9A2-DD64-4CDA-8722-A215F9CFF6D4}">
      <dsp:nvSpPr>
        <dsp:cNvPr id="0" name=""/>
        <dsp:cNvSpPr/>
      </dsp:nvSpPr>
      <dsp:spPr>
        <a:xfrm rot="10800000">
          <a:off x="1996061" y="3038283"/>
          <a:ext cx="7151227" cy="779251"/>
        </a:xfrm>
        <a:prstGeom prst="homePlate">
          <a:avLst/>
        </a:prstGeom>
        <a:solidFill>
          <a:srgbClr val="79C5C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628"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msi Pro SemiBold" panose="020B0A06020201010104" pitchFamily="34" charset="0"/>
            </a:rPr>
            <a:t>Proactively </a:t>
          </a:r>
          <a:r>
            <a:rPr lang="en-GB" sz="1500" b="1" kern="1200" dirty="0">
              <a:latin typeface="Amsi Pro SemiBold" panose="020B0A06020201010104" pitchFamily="34" charset="0"/>
            </a:rPr>
            <a:t>communicating</a:t>
          </a:r>
          <a:r>
            <a:rPr lang="en-GB" sz="1500" kern="1200" dirty="0">
              <a:latin typeface="Amsi Pro SemiBold" panose="020B0A06020201010104" pitchFamily="34" charset="0"/>
            </a:rPr>
            <a:t> with you as Course Reps about relevant </a:t>
          </a:r>
          <a:r>
            <a:rPr lang="en-GB" sz="1500" b="1" kern="1200" dirty="0">
              <a:latin typeface="Amsi Pro SemiBold" panose="020B0A06020201010104" pitchFamily="34" charset="0"/>
            </a:rPr>
            <a:t>information</a:t>
          </a:r>
          <a:endParaRPr lang="en-GB" sz="1500" kern="1200" dirty="0">
            <a:latin typeface="Amsi Pro SemiBold" panose="020B0A06020201010104" pitchFamily="34" charset="0"/>
          </a:endParaRPr>
        </a:p>
      </dsp:txBody>
      <dsp:txXfrm rot="10800000">
        <a:off x="2190874" y="3038283"/>
        <a:ext cx="6956414" cy="779251"/>
      </dsp:txXfrm>
    </dsp:sp>
    <dsp:sp modelId="{6A457B7A-1B25-414F-A485-103C41B121B8}">
      <dsp:nvSpPr>
        <dsp:cNvPr id="0" name=""/>
        <dsp:cNvSpPr/>
      </dsp:nvSpPr>
      <dsp:spPr>
        <a:xfrm>
          <a:off x="1203477" y="3049793"/>
          <a:ext cx="779251" cy="7792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D90634B-D9F6-44BB-A5B1-E2F0D9A3877E}">
      <dsp:nvSpPr>
        <dsp:cNvPr id="0" name=""/>
        <dsp:cNvSpPr/>
      </dsp:nvSpPr>
      <dsp:spPr>
        <a:xfrm rot="10800000">
          <a:off x="1996061" y="4050147"/>
          <a:ext cx="7151227" cy="779251"/>
        </a:xfrm>
        <a:prstGeom prst="homePlate">
          <a:avLst/>
        </a:prstGeom>
        <a:solidFill>
          <a:srgbClr val="79C5C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628"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msi Pro SemiBold" panose="020B0A06020201010104" pitchFamily="34" charset="0"/>
            </a:rPr>
            <a:t>Maintaining effective </a:t>
          </a:r>
          <a:r>
            <a:rPr lang="en-GB" sz="1500" b="1" kern="1200" dirty="0">
              <a:latin typeface="Amsi Pro SemiBold" panose="020B0A06020201010104" pitchFamily="34" charset="0"/>
            </a:rPr>
            <a:t>communication</a:t>
          </a:r>
          <a:r>
            <a:rPr lang="en-GB" sz="1500" kern="1200" dirty="0">
              <a:latin typeface="Amsi Pro SemiBold" panose="020B0A06020201010104" pitchFamily="34" charset="0"/>
            </a:rPr>
            <a:t> with the Student Voice Team at the SU</a:t>
          </a:r>
        </a:p>
      </dsp:txBody>
      <dsp:txXfrm rot="10800000">
        <a:off x="2190874" y="4050147"/>
        <a:ext cx="6956414" cy="779251"/>
      </dsp:txXfrm>
    </dsp:sp>
    <dsp:sp modelId="{EF9F38C2-7E83-4C45-91B2-5A19DD15CDBE}">
      <dsp:nvSpPr>
        <dsp:cNvPr id="0" name=""/>
        <dsp:cNvSpPr/>
      </dsp:nvSpPr>
      <dsp:spPr>
        <a:xfrm>
          <a:off x="1168933" y="4052840"/>
          <a:ext cx="779251" cy="7792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D16BE-3081-463D-95DF-FB8A8D74772D}">
      <dsp:nvSpPr>
        <dsp:cNvPr id="0" name=""/>
        <dsp:cNvSpPr/>
      </dsp:nvSpPr>
      <dsp:spPr>
        <a:xfrm>
          <a:off x="0" y="0"/>
          <a:ext cx="4488808" cy="149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msi Pro SemiBold" panose="020B0A06020201010104" pitchFamily="34" charset="0"/>
            </a:rPr>
            <a:t>As a Course Rep, you should have:</a:t>
          </a:r>
        </a:p>
      </dsp:txBody>
      <dsp:txXfrm>
        <a:off x="0" y="0"/>
        <a:ext cx="4488808" cy="1497600"/>
      </dsp:txXfrm>
    </dsp:sp>
    <dsp:sp modelId="{E64BDB8D-3850-41D8-A293-E6F331C4D6AC}">
      <dsp:nvSpPr>
        <dsp:cNvPr id="0" name=""/>
        <dsp:cNvSpPr/>
      </dsp:nvSpPr>
      <dsp:spPr>
        <a:xfrm>
          <a:off x="0" y="1501371"/>
          <a:ext cx="4488808" cy="3283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Excellent communication skills</a:t>
          </a:r>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An ability to listen and effectively represent students’ views</a:t>
          </a:r>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A basic understanding of education policy issues</a:t>
          </a:r>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A commitment to diversity, equality and inclusion</a:t>
          </a:r>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Strong relationships with students, University staff and the Students’ Union</a:t>
          </a:r>
        </a:p>
      </dsp:txBody>
      <dsp:txXfrm>
        <a:off x="0" y="1501371"/>
        <a:ext cx="4488808" cy="3283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140A7-D4D8-43C9-B083-DE2F3C44C643}">
      <dsp:nvSpPr>
        <dsp:cNvPr id="0" name=""/>
        <dsp:cNvSpPr/>
      </dsp:nvSpPr>
      <dsp:spPr>
        <a:xfrm>
          <a:off x="0" y="89218"/>
          <a:ext cx="4263705" cy="170548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Some of the </a:t>
          </a:r>
          <a:r>
            <a:rPr lang="en-GB" sz="2800" b="0" kern="1200" dirty="0"/>
            <a:t>key skills </a:t>
          </a:r>
          <a:r>
            <a:rPr lang="en-GB" sz="2800" kern="1200" dirty="0"/>
            <a:t>you will develop:</a:t>
          </a:r>
        </a:p>
      </dsp:txBody>
      <dsp:txXfrm>
        <a:off x="0" y="89218"/>
        <a:ext cx="4263705" cy="1705482"/>
      </dsp:txXfrm>
    </dsp:sp>
    <dsp:sp modelId="{A36D4276-8CE5-48D9-9723-082807072A23}">
      <dsp:nvSpPr>
        <dsp:cNvPr id="0" name=""/>
        <dsp:cNvSpPr/>
      </dsp:nvSpPr>
      <dsp:spPr>
        <a:xfrm>
          <a:off x="0" y="1817536"/>
          <a:ext cx="4263705" cy="28548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Font typeface="Wingdings" panose="05000000000000000000" pitchFamily="2" charset="2"/>
            <a:buNone/>
          </a:pPr>
          <a:endParaRPr lang="en-GB" sz="2000" kern="1200" dirty="0"/>
        </a:p>
      </dsp:txBody>
      <dsp:txXfrm>
        <a:off x="0" y="1817536"/>
        <a:ext cx="4263705"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D16BE-3081-463D-95DF-FB8A8D74772D}">
      <dsp:nvSpPr>
        <dsp:cNvPr id="0" name=""/>
        <dsp:cNvSpPr/>
      </dsp:nvSpPr>
      <dsp:spPr>
        <a:xfrm>
          <a:off x="0" y="0"/>
          <a:ext cx="4488808" cy="149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msi Pro SemiBold" panose="020B0A06020201010104" pitchFamily="34" charset="0"/>
            </a:rPr>
            <a:t>As a Course Rep, you should have:</a:t>
          </a:r>
        </a:p>
      </dsp:txBody>
      <dsp:txXfrm>
        <a:off x="0" y="0"/>
        <a:ext cx="4488808" cy="1497600"/>
      </dsp:txXfrm>
    </dsp:sp>
    <dsp:sp modelId="{E64BDB8D-3850-41D8-A293-E6F331C4D6AC}">
      <dsp:nvSpPr>
        <dsp:cNvPr id="0" name=""/>
        <dsp:cNvSpPr/>
      </dsp:nvSpPr>
      <dsp:spPr>
        <a:xfrm>
          <a:off x="0" y="1501371"/>
          <a:ext cx="4488808" cy="3283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Excellent communication skills</a:t>
          </a:r>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An ability to listen and effectively represent students’ views</a:t>
          </a:r>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A basic understanding of education policy issues</a:t>
          </a:r>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A commitment to diversity, equality and inclusion</a:t>
          </a:r>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dirty="0"/>
            <a:t>Strong relationships with students, University staff and the Students’ Union</a:t>
          </a:r>
        </a:p>
      </dsp:txBody>
      <dsp:txXfrm>
        <a:off x="0" y="1501371"/>
        <a:ext cx="4488808" cy="3283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140A7-D4D8-43C9-B083-DE2F3C44C643}">
      <dsp:nvSpPr>
        <dsp:cNvPr id="0" name=""/>
        <dsp:cNvSpPr/>
      </dsp:nvSpPr>
      <dsp:spPr>
        <a:xfrm>
          <a:off x="0" y="0"/>
          <a:ext cx="4263705" cy="149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Some of the </a:t>
          </a:r>
          <a:r>
            <a:rPr lang="en-GB" sz="2800" b="0" kern="1200" dirty="0"/>
            <a:t>key skills </a:t>
          </a:r>
          <a:r>
            <a:rPr lang="en-GB" sz="2800" kern="1200" dirty="0"/>
            <a:t>you will develop:</a:t>
          </a:r>
        </a:p>
      </dsp:txBody>
      <dsp:txXfrm>
        <a:off x="0" y="0"/>
        <a:ext cx="4263705" cy="1497600"/>
      </dsp:txXfrm>
    </dsp:sp>
    <dsp:sp modelId="{A36D4276-8CE5-48D9-9723-082807072A23}">
      <dsp:nvSpPr>
        <dsp:cNvPr id="0" name=""/>
        <dsp:cNvSpPr/>
      </dsp:nvSpPr>
      <dsp:spPr>
        <a:xfrm>
          <a:off x="0" y="1499485"/>
          <a:ext cx="4263705" cy="328301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Font typeface="Wingdings" panose="05000000000000000000" pitchFamily="2" charset="2"/>
            <a:buChar char="Ø"/>
          </a:pPr>
          <a:r>
            <a:rPr lang="en-GB" sz="2000" kern="1200" dirty="0"/>
            <a:t>Teamwork</a:t>
          </a:r>
        </a:p>
        <a:p>
          <a:pPr marL="228600" lvl="1" indent="-228600" algn="l" defTabSz="889000">
            <a:lnSpc>
              <a:spcPct val="150000"/>
            </a:lnSpc>
            <a:spcBef>
              <a:spcPct val="0"/>
            </a:spcBef>
            <a:spcAft>
              <a:spcPct val="15000"/>
            </a:spcAft>
            <a:buFont typeface="Wingdings" panose="05000000000000000000" pitchFamily="2" charset="2"/>
            <a:buChar char="Ø"/>
          </a:pPr>
          <a:r>
            <a:rPr lang="en-GB" sz="2000" kern="1200" dirty="0"/>
            <a:t>Leadership</a:t>
          </a:r>
        </a:p>
        <a:p>
          <a:pPr marL="228600" lvl="1" indent="-228600" algn="l" defTabSz="889000">
            <a:lnSpc>
              <a:spcPct val="150000"/>
            </a:lnSpc>
            <a:spcBef>
              <a:spcPct val="0"/>
            </a:spcBef>
            <a:spcAft>
              <a:spcPct val="15000"/>
            </a:spcAft>
            <a:buFont typeface="Wingdings" panose="05000000000000000000" pitchFamily="2" charset="2"/>
            <a:buChar char="Ø"/>
          </a:pPr>
          <a:r>
            <a:rPr lang="en-GB" sz="2000" kern="1200" dirty="0"/>
            <a:t>Strategic thinking</a:t>
          </a:r>
        </a:p>
        <a:p>
          <a:pPr marL="228600" lvl="1" indent="-228600" algn="l" defTabSz="889000">
            <a:lnSpc>
              <a:spcPct val="150000"/>
            </a:lnSpc>
            <a:spcBef>
              <a:spcPct val="0"/>
            </a:spcBef>
            <a:spcAft>
              <a:spcPct val="15000"/>
            </a:spcAft>
            <a:buFont typeface="Wingdings" panose="05000000000000000000" pitchFamily="2" charset="2"/>
            <a:buChar char="Ø"/>
          </a:pPr>
          <a:r>
            <a:rPr lang="en-GB" sz="2000" kern="1200" dirty="0"/>
            <a:t>Decision making</a:t>
          </a:r>
        </a:p>
        <a:p>
          <a:pPr marL="228600" lvl="1" indent="-228600" algn="l" defTabSz="889000">
            <a:lnSpc>
              <a:spcPct val="150000"/>
            </a:lnSpc>
            <a:spcBef>
              <a:spcPct val="0"/>
            </a:spcBef>
            <a:spcAft>
              <a:spcPct val="15000"/>
            </a:spcAft>
            <a:buFont typeface="Wingdings" panose="05000000000000000000" pitchFamily="2" charset="2"/>
            <a:buChar char="Ø"/>
          </a:pPr>
          <a:r>
            <a:rPr lang="en-GB" sz="2000" kern="1200" dirty="0"/>
            <a:t>Problem solving</a:t>
          </a:r>
        </a:p>
        <a:p>
          <a:pPr marL="228600" lvl="1" indent="-228600" algn="l" defTabSz="889000">
            <a:lnSpc>
              <a:spcPct val="150000"/>
            </a:lnSpc>
            <a:spcBef>
              <a:spcPct val="0"/>
            </a:spcBef>
            <a:spcAft>
              <a:spcPct val="15000"/>
            </a:spcAft>
            <a:buFont typeface="Wingdings" panose="05000000000000000000" pitchFamily="2" charset="2"/>
            <a:buChar char="Ø"/>
          </a:pPr>
          <a:r>
            <a:rPr lang="en-GB" sz="2000" kern="1200" dirty="0"/>
            <a:t>Delegation</a:t>
          </a:r>
        </a:p>
      </dsp:txBody>
      <dsp:txXfrm>
        <a:off x="0" y="1499485"/>
        <a:ext cx="4263705" cy="32830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B32A0-F6BB-4DA6-B877-7F466F457B17}">
      <dsp:nvSpPr>
        <dsp:cNvPr id="0" name=""/>
        <dsp:cNvSpPr/>
      </dsp:nvSpPr>
      <dsp:spPr>
        <a:xfrm>
          <a:off x="0" y="11739"/>
          <a:ext cx="5076825" cy="431730"/>
        </a:xfrm>
        <a:prstGeom prst="roundRect">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baseline="0" dirty="0">
              <a:solidFill>
                <a:schemeClr val="tx1"/>
              </a:solidFill>
            </a:rPr>
            <a:t>Students’ Union Advice Centre </a:t>
          </a:r>
          <a:endParaRPr lang="en-GB" sz="1800" kern="1200" dirty="0">
            <a:solidFill>
              <a:schemeClr val="tx1"/>
            </a:solidFill>
          </a:endParaRPr>
        </a:p>
      </dsp:txBody>
      <dsp:txXfrm>
        <a:off x="21075" y="32814"/>
        <a:ext cx="5034675" cy="389580"/>
      </dsp:txXfrm>
    </dsp:sp>
    <dsp:sp modelId="{AA78C841-31A5-4E6F-AE71-1B14ACA26549}">
      <dsp:nvSpPr>
        <dsp:cNvPr id="0" name=""/>
        <dsp:cNvSpPr/>
      </dsp:nvSpPr>
      <dsp:spPr>
        <a:xfrm>
          <a:off x="0" y="484079"/>
          <a:ext cx="5076825" cy="43173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baseline="0" dirty="0">
              <a:solidFill>
                <a:schemeClr val="tx1"/>
              </a:solidFill>
            </a:rPr>
            <a:t>Email us at advice@su.rhul.ac.uk </a:t>
          </a:r>
          <a:endParaRPr lang="en-GB" sz="1800" kern="1200" dirty="0">
            <a:solidFill>
              <a:schemeClr val="tx1"/>
            </a:solidFill>
          </a:endParaRPr>
        </a:p>
      </dsp:txBody>
      <dsp:txXfrm>
        <a:off x="21075" y="505154"/>
        <a:ext cx="5034675" cy="389580"/>
      </dsp:txXfrm>
    </dsp:sp>
    <dsp:sp modelId="{9FD4BD1D-2FE6-4BD6-89CA-10B8C5BD03AE}">
      <dsp:nvSpPr>
        <dsp:cNvPr id="0" name=""/>
        <dsp:cNvSpPr/>
      </dsp:nvSpPr>
      <dsp:spPr>
        <a:xfrm>
          <a:off x="0" y="987819"/>
          <a:ext cx="5076825" cy="43173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baseline="0" dirty="0">
              <a:solidFill>
                <a:schemeClr val="tx1"/>
              </a:solidFill>
            </a:rPr>
            <a:t>See online advice at www.su.rhul.ac.uk/advice </a:t>
          </a:r>
          <a:endParaRPr lang="en-GB" sz="1800" kern="1200" dirty="0">
            <a:solidFill>
              <a:schemeClr val="tx1"/>
            </a:solidFill>
          </a:endParaRPr>
        </a:p>
      </dsp:txBody>
      <dsp:txXfrm>
        <a:off x="21075" y="1008894"/>
        <a:ext cx="5034675" cy="3895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6729E-C57F-4218-95A5-CE3EB8812357}">
      <dsp:nvSpPr>
        <dsp:cNvPr id="0" name=""/>
        <dsp:cNvSpPr/>
      </dsp:nvSpPr>
      <dsp:spPr>
        <a:xfrm>
          <a:off x="0" y="33621"/>
          <a:ext cx="11386003" cy="363614"/>
        </a:xfrm>
        <a:prstGeom prst="roundRect">
          <a:avLst/>
        </a:prstGeom>
        <a:solidFill>
          <a:srgbClr val="79C5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baseline="0" dirty="0">
              <a:solidFill>
                <a:schemeClr val="tx1"/>
              </a:solidFill>
            </a:rPr>
            <a:t>University Wellbeing - </a:t>
          </a:r>
          <a:r>
            <a:rPr lang="en-GB" sz="1400" b="0" i="0" kern="1200" baseline="0" dirty="0">
              <a:solidFill>
                <a:schemeClr val="tx1"/>
              </a:solidFill>
            </a:rPr>
            <a:t>The team are not a crisis service but do provide mental healthcare to students who require support. </a:t>
          </a:r>
          <a:endParaRPr lang="en-GB" sz="1400" b="1" kern="1200" dirty="0">
            <a:solidFill>
              <a:schemeClr val="tx1"/>
            </a:solidFill>
          </a:endParaRPr>
        </a:p>
      </dsp:txBody>
      <dsp:txXfrm>
        <a:off x="17750" y="51371"/>
        <a:ext cx="11350503" cy="328114"/>
      </dsp:txXfrm>
    </dsp:sp>
    <dsp:sp modelId="{892A65B1-73E6-4690-B802-DA5AE9E75771}">
      <dsp:nvSpPr>
        <dsp:cNvPr id="0" name=""/>
        <dsp:cNvSpPr/>
      </dsp:nvSpPr>
      <dsp:spPr>
        <a:xfrm>
          <a:off x="0" y="440435"/>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Main contact- wellbeing@royalholloway.ac.uk </a:t>
          </a:r>
          <a:endParaRPr lang="en-GB" sz="1500" kern="1200" dirty="0">
            <a:solidFill>
              <a:schemeClr val="tx1"/>
            </a:solidFill>
          </a:endParaRPr>
        </a:p>
      </dsp:txBody>
      <dsp:txXfrm>
        <a:off x="17750" y="458185"/>
        <a:ext cx="11350503" cy="328114"/>
      </dsp:txXfrm>
    </dsp:sp>
    <dsp:sp modelId="{B0A9149C-F704-41DC-9AC0-8C04F0BAF526}">
      <dsp:nvSpPr>
        <dsp:cNvPr id="0" name=""/>
        <dsp:cNvSpPr/>
      </dsp:nvSpPr>
      <dsp:spPr>
        <a:xfrm>
          <a:off x="0" y="847249"/>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Term-time drop-ins available – see the student intranet for joining information </a:t>
          </a:r>
          <a:endParaRPr lang="en-GB" sz="1500" kern="1200" dirty="0">
            <a:solidFill>
              <a:schemeClr val="tx1"/>
            </a:solidFill>
          </a:endParaRPr>
        </a:p>
      </dsp:txBody>
      <dsp:txXfrm>
        <a:off x="17750" y="864999"/>
        <a:ext cx="11350503" cy="328114"/>
      </dsp:txXfrm>
    </dsp:sp>
    <dsp:sp modelId="{6C07392B-2967-428B-B3EF-62B2F0B29138}">
      <dsp:nvSpPr>
        <dsp:cNvPr id="0" name=""/>
        <dsp:cNvSpPr/>
      </dsp:nvSpPr>
      <dsp:spPr>
        <a:xfrm>
          <a:off x="0" y="1254063"/>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Counselling service – counselling@royalholloway.ac.uk </a:t>
          </a:r>
          <a:endParaRPr lang="en-GB" sz="1500" kern="1200" dirty="0">
            <a:solidFill>
              <a:schemeClr val="tx1"/>
            </a:solidFill>
          </a:endParaRPr>
        </a:p>
      </dsp:txBody>
      <dsp:txXfrm>
        <a:off x="17750" y="1271813"/>
        <a:ext cx="11350503" cy="328114"/>
      </dsp:txXfrm>
    </dsp:sp>
    <dsp:sp modelId="{8FDC3188-BD2F-4963-B705-E7F2C99E9656}">
      <dsp:nvSpPr>
        <dsp:cNvPr id="0" name=""/>
        <dsp:cNvSpPr/>
      </dsp:nvSpPr>
      <dsp:spPr>
        <a:xfrm>
          <a:off x="0" y="1660877"/>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Mental Health practitioners – mentalhealth@royalholloway.ac.uk </a:t>
          </a:r>
          <a:endParaRPr lang="en-GB" sz="1500" kern="1200" dirty="0">
            <a:solidFill>
              <a:schemeClr val="tx1"/>
            </a:solidFill>
          </a:endParaRPr>
        </a:p>
      </dsp:txBody>
      <dsp:txXfrm>
        <a:off x="17750" y="1678627"/>
        <a:ext cx="11350503" cy="328114"/>
      </dsp:txXfrm>
    </dsp:sp>
    <dsp:sp modelId="{0BE8D66A-A375-44C7-A32A-777226B476A5}">
      <dsp:nvSpPr>
        <dsp:cNvPr id="0" name=""/>
        <dsp:cNvSpPr/>
      </dsp:nvSpPr>
      <dsp:spPr>
        <a:xfrm>
          <a:off x="0" y="2067691"/>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Disability and Neurodiversity Support service- disability-dyslexia@royalholloway.ac.uk </a:t>
          </a:r>
          <a:endParaRPr lang="en-GB" sz="1500" kern="1200" dirty="0">
            <a:solidFill>
              <a:schemeClr val="tx1"/>
            </a:solidFill>
          </a:endParaRPr>
        </a:p>
      </dsp:txBody>
      <dsp:txXfrm>
        <a:off x="17750" y="2085441"/>
        <a:ext cx="11350503" cy="328114"/>
      </dsp:txXfrm>
    </dsp:sp>
    <dsp:sp modelId="{326C7C11-3BC3-49E9-A859-BA85367F5C4F}">
      <dsp:nvSpPr>
        <dsp:cNvPr id="0" name=""/>
        <dsp:cNvSpPr/>
      </dsp:nvSpPr>
      <dsp:spPr>
        <a:xfrm>
          <a:off x="0" y="2474506"/>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Financial Wellbeing team – moneymatters@royalholloway.ac.uk </a:t>
          </a:r>
          <a:endParaRPr lang="en-GB" sz="1500" kern="1200" dirty="0">
            <a:solidFill>
              <a:schemeClr val="tx1"/>
            </a:solidFill>
          </a:endParaRPr>
        </a:p>
      </dsp:txBody>
      <dsp:txXfrm>
        <a:off x="17750" y="2492256"/>
        <a:ext cx="11350503" cy="328114"/>
      </dsp:txXfrm>
    </dsp:sp>
    <dsp:sp modelId="{E5337F1A-206C-48AC-9D28-FB6CABBFCB45}">
      <dsp:nvSpPr>
        <dsp:cNvPr id="0" name=""/>
        <dsp:cNvSpPr/>
      </dsp:nvSpPr>
      <dsp:spPr>
        <a:xfrm>
          <a:off x="0" y="2881320"/>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Multifaith Chaplaincy – chaplaincy@royalholloway.ac.uk </a:t>
          </a:r>
          <a:endParaRPr lang="en-GB" sz="1500" kern="1200" dirty="0">
            <a:solidFill>
              <a:schemeClr val="tx1"/>
            </a:solidFill>
          </a:endParaRPr>
        </a:p>
      </dsp:txBody>
      <dsp:txXfrm>
        <a:off x="17750" y="2899070"/>
        <a:ext cx="11350503" cy="328114"/>
      </dsp:txXfrm>
    </dsp:sp>
    <dsp:sp modelId="{EEA92E8E-42C7-4192-8C83-A6F165B33228}">
      <dsp:nvSpPr>
        <dsp:cNvPr id="0" name=""/>
        <dsp:cNvSpPr/>
      </dsp:nvSpPr>
      <dsp:spPr>
        <a:xfrm>
          <a:off x="0" y="3288134"/>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International Advice team- internationaladvice@royalholloway.ac.uk </a:t>
          </a:r>
          <a:endParaRPr lang="en-GB" sz="1500" kern="1200" dirty="0">
            <a:solidFill>
              <a:schemeClr val="tx1"/>
            </a:solidFill>
          </a:endParaRPr>
        </a:p>
      </dsp:txBody>
      <dsp:txXfrm>
        <a:off x="17750" y="3305884"/>
        <a:ext cx="11350503" cy="328114"/>
      </dsp:txXfrm>
    </dsp:sp>
    <dsp:sp modelId="{046915C6-45A1-4250-A3C6-2F0FA59CA3E0}">
      <dsp:nvSpPr>
        <dsp:cNvPr id="0" name=""/>
        <dsp:cNvSpPr/>
      </dsp:nvSpPr>
      <dsp:spPr>
        <a:xfrm>
          <a:off x="0" y="3694948"/>
          <a:ext cx="11386003" cy="36361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dirty="0">
              <a:solidFill>
                <a:schemeClr val="tx1"/>
              </a:solidFill>
            </a:rPr>
            <a:t>• Careers Service – careers@royalholloway.ac.uk   </a:t>
          </a:r>
          <a:endParaRPr lang="en-GB" sz="1500" kern="1200" dirty="0"/>
        </a:p>
      </dsp:txBody>
      <dsp:txXfrm>
        <a:off x="17750" y="3712698"/>
        <a:ext cx="11350503" cy="328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10EB0-4DF4-4C25-BCEB-A5ABDE8F9D7A}">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53FBA-6B6F-46F7-B730-6D1D312DD547}">
      <dsp:nvSpPr>
        <dsp:cNvPr id="0" name=""/>
        <dsp:cNvSpPr/>
      </dsp:nvSpPr>
      <dsp:spPr>
        <a:xfrm>
          <a:off x="410331" y="238665"/>
          <a:ext cx="4771268" cy="458108"/>
        </a:xfrm>
        <a:prstGeom prst="rect">
          <a:avLst/>
        </a:prstGeom>
        <a:solidFill>
          <a:srgbClr val="79C5C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BAME</a:t>
          </a:r>
        </a:p>
      </dsp:txBody>
      <dsp:txXfrm>
        <a:off x="410331" y="238665"/>
        <a:ext cx="4771268" cy="458108"/>
      </dsp:txXfrm>
    </dsp:sp>
    <dsp:sp modelId="{F3D267F9-11E4-4822-AB26-154A997BB195}">
      <dsp:nvSpPr>
        <dsp:cNvPr id="0" name=""/>
        <dsp:cNvSpPr/>
      </dsp:nvSpPr>
      <dsp:spPr>
        <a:xfrm>
          <a:off x="64288" y="171877"/>
          <a:ext cx="572636" cy="5726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485AD5-6DAB-462C-ADD8-BD2A3D3EEA49}">
      <dsp:nvSpPr>
        <dsp:cNvPr id="0" name=""/>
        <dsp:cNvSpPr/>
      </dsp:nvSpPr>
      <dsp:spPr>
        <a:xfrm>
          <a:off x="727432" y="916217"/>
          <a:ext cx="4394442" cy="458108"/>
        </a:xfrm>
        <a:prstGeom prst="rect">
          <a:avLst/>
        </a:prstGeom>
        <a:solidFill>
          <a:srgbClr val="79C5C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EU/International</a:t>
          </a:r>
        </a:p>
      </dsp:txBody>
      <dsp:txXfrm>
        <a:off x="727432" y="916217"/>
        <a:ext cx="4394442" cy="458108"/>
      </dsp:txXfrm>
    </dsp:sp>
    <dsp:sp modelId="{4D00E816-134A-4BBB-B463-4E1844D9D91D}">
      <dsp:nvSpPr>
        <dsp:cNvPr id="0" name=""/>
        <dsp:cNvSpPr/>
      </dsp:nvSpPr>
      <dsp:spPr>
        <a:xfrm>
          <a:off x="441114" y="858954"/>
          <a:ext cx="572636" cy="5726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614CFE-7BBF-4DCD-BBAD-E01565014733}">
      <dsp:nvSpPr>
        <dsp:cNvPr id="0" name=""/>
        <dsp:cNvSpPr/>
      </dsp:nvSpPr>
      <dsp:spPr>
        <a:xfrm>
          <a:off x="899745" y="1603293"/>
          <a:ext cx="4222129" cy="458108"/>
        </a:xfrm>
        <a:prstGeom prst="rect">
          <a:avLst/>
        </a:prstGeom>
        <a:solidFill>
          <a:srgbClr val="79C5C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Mature</a:t>
          </a:r>
        </a:p>
      </dsp:txBody>
      <dsp:txXfrm>
        <a:off x="899745" y="1603293"/>
        <a:ext cx="4222129" cy="458108"/>
      </dsp:txXfrm>
    </dsp:sp>
    <dsp:sp modelId="{10D73315-0C8E-4BFE-A3CD-1E80C296FE10}">
      <dsp:nvSpPr>
        <dsp:cNvPr id="0" name=""/>
        <dsp:cNvSpPr/>
      </dsp:nvSpPr>
      <dsp:spPr>
        <a:xfrm>
          <a:off x="613427" y="1546030"/>
          <a:ext cx="572636" cy="5726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19CD6-5A20-4648-9A0C-0CA2448FE53B}">
      <dsp:nvSpPr>
        <dsp:cNvPr id="0" name=""/>
        <dsp:cNvSpPr/>
      </dsp:nvSpPr>
      <dsp:spPr>
        <a:xfrm>
          <a:off x="899745" y="2289935"/>
          <a:ext cx="4222129" cy="458108"/>
        </a:xfrm>
        <a:prstGeom prst="rect">
          <a:avLst/>
        </a:prstGeom>
        <a:solidFill>
          <a:srgbClr val="79C5C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Disabled</a:t>
          </a:r>
        </a:p>
      </dsp:txBody>
      <dsp:txXfrm>
        <a:off x="899745" y="2289935"/>
        <a:ext cx="4222129" cy="458108"/>
      </dsp:txXfrm>
    </dsp:sp>
    <dsp:sp modelId="{B8736B11-4859-4329-849D-509E71967C8E}">
      <dsp:nvSpPr>
        <dsp:cNvPr id="0" name=""/>
        <dsp:cNvSpPr/>
      </dsp:nvSpPr>
      <dsp:spPr>
        <a:xfrm>
          <a:off x="613427" y="2232671"/>
          <a:ext cx="572636" cy="5726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DE2CF0-8A24-4027-9B93-8975E590D3B8}">
      <dsp:nvSpPr>
        <dsp:cNvPr id="0" name=""/>
        <dsp:cNvSpPr/>
      </dsp:nvSpPr>
      <dsp:spPr>
        <a:xfrm>
          <a:off x="727432" y="2977011"/>
          <a:ext cx="4394442" cy="458108"/>
        </a:xfrm>
        <a:prstGeom prst="rect">
          <a:avLst/>
        </a:prstGeom>
        <a:solidFill>
          <a:srgbClr val="79C5C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LGBT+</a:t>
          </a:r>
        </a:p>
      </dsp:txBody>
      <dsp:txXfrm>
        <a:off x="727432" y="2977011"/>
        <a:ext cx="4394442" cy="458108"/>
      </dsp:txXfrm>
    </dsp:sp>
    <dsp:sp modelId="{59D2D4CF-B213-4BB3-8991-D8ED7C06B887}">
      <dsp:nvSpPr>
        <dsp:cNvPr id="0" name=""/>
        <dsp:cNvSpPr/>
      </dsp:nvSpPr>
      <dsp:spPr>
        <a:xfrm>
          <a:off x="441114" y="2919747"/>
          <a:ext cx="572636" cy="5726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C898D-B4FF-42BD-B90E-13EC9195750E}">
      <dsp:nvSpPr>
        <dsp:cNvPr id="0" name=""/>
        <dsp:cNvSpPr/>
      </dsp:nvSpPr>
      <dsp:spPr>
        <a:xfrm>
          <a:off x="350606" y="3664087"/>
          <a:ext cx="4771268" cy="458108"/>
        </a:xfrm>
        <a:prstGeom prst="rect">
          <a:avLst/>
        </a:prstGeom>
        <a:solidFill>
          <a:srgbClr val="79C5C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Commuting</a:t>
          </a:r>
        </a:p>
      </dsp:txBody>
      <dsp:txXfrm>
        <a:off x="350606" y="3664087"/>
        <a:ext cx="4771268" cy="458108"/>
      </dsp:txXfrm>
    </dsp:sp>
    <dsp:sp modelId="{5FCD4725-0CD4-41E4-BF89-F8AA7A80A5B0}">
      <dsp:nvSpPr>
        <dsp:cNvPr id="0" name=""/>
        <dsp:cNvSpPr/>
      </dsp:nvSpPr>
      <dsp:spPr>
        <a:xfrm>
          <a:off x="64288" y="3606824"/>
          <a:ext cx="572636" cy="5726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5445B-BAFB-43E6-827F-8074DA39E30B}">
      <dsp:nvSpPr>
        <dsp:cNvPr id="0" name=""/>
        <dsp:cNvSpPr/>
      </dsp:nvSpPr>
      <dsp:spPr>
        <a:xfrm>
          <a:off x="839723" y="0"/>
          <a:ext cx="9516872" cy="4157492"/>
        </a:xfrm>
        <a:prstGeom prst="rightArrow">
          <a:avLst/>
        </a:prstGeom>
        <a:solidFill>
          <a:srgbClr val="79C5C9"/>
        </a:solidFill>
        <a:ln>
          <a:noFill/>
        </a:ln>
        <a:effectLst/>
      </dsp:spPr>
      <dsp:style>
        <a:lnRef idx="0">
          <a:scrgbClr r="0" g="0" b="0"/>
        </a:lnRef>
        <a:fillRef idx="1">
          <a:scrgbClr r="0" g="0" b="0"/>
        </a:fillRef>
        <a:effectRef idx="0">
          <a:scrgbClr r="0" g="0" b="0"/>
        </a:effectRef>
        <a:fontRef idx="minor"/>
      </dsp:style>
    </dsp:sp>
    <dsp:sp modelId="{D92388C9-026B-4C2A-8EDD-1459EE5F2018}">
      <dsp:nvSpPr>
        <dsp:cNvPr id="0" name=""/>
        <dsp:cNvSpPr/>
      </dsp:nvSpPr>
      <dsp:spPr>
        <a:xfrm>
          <a:off x="3075" y="1247247"/>
          <a:ext cx="1790427" cy="1662996"/>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Collect feedback from students</a:t>
          </a:r>
        </a:p>
      </dsp:txBody>
      <dsp:txXfrm>
        <a:off x="84256" y="1328428"/>
        <a:ext cx="1628065" cy="1500634"/>
      </dsp:txXfrm>
    </dsp:sp>
    <dsp:sp modelId="{E6BB8632-4F48-4AFD-BAC0-367A6DDCF830}">
      <dsp:nvSpPr>
        <dsp:cNvPr id="0" name=""/>
        <dsp:cNvSpPr/>
      </dsp:nvSpPr>
      <dsp:spPr>
        <a:xfrm>
          <a:off x="1883023" y="1247247"/>
          <a:ext cx="1790427" cy="1662996"/>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Share with Senior Course Reps and department staff and identify a solution</a:t>
          </a:r>
        </a:p>
      </dsp:txBody>
      <dsp:txXfrm>
        <a:off x="1964204" y="1328428"/>
        <a:ext cx="1628065" cy="1500634"/>
      </dsp:txXfrm>
    </dsp:sp>
    <dsp:sp modelId="{269C6F0E-2D3D-45A5-82A6-E94E133FF24D}">
      <dsp:nvSpPr>
        <dsp:cNvPr id="0" name=""/>
        <dsp:cNvSpPr/>
      </dsp:nvSpPr>
      <dsp:spPr>
        <a:xfrm>
          <a:off x="3762972" y="1247247"/>
          <a:ext cx="1790427" cy="1662996"/>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the issue impacts the whole school, share with School Rep</a:t>
          </a:r>
        </a:p>
      </dsp:txBody>
      <dsp:txXfrm>
        <a:off x="3844153" y="1328428"/>
        <a:ext cx="1628065" cy="1500634"/>
      </dsp:txXfrm>
    </dsp:sp>
    <dsp:sp modelId="{0248CA17-5290-4C67-AB1C-4D754B8F3DB8}">
      <dsp:nvSpPr>
        <dsp:cNvPr id="0" name=""/>
        <dsp:cNvSpPr/>
      </dsp:nvSpPr>
      <dsp:spPr>
        <a:xfrm>
          <a:off x="5642920" y="1247247"/>
          <a:ext cx="1790427" cy="1662996"/>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School Rep will share with VP Education &amp; Student Voice Team at the SU</a:t>
          </a:r>
        </a:p>
      </dsp:txBody>
      <dsp:txXfrm>
        <a:off x="5724101" y="1328428"/>
        <a:ext cx="1628065" cy="1500634"/>
      </dsp:txXfrm>
    </dsp:sp>
    <dsp:sp modelId="{A5296692-6D32-4425-A72E-A079DB759FF2}">
      <dsp:nvSpPr>
        <dsp:cNvPr id="0" name=""/>
        <dsp:cNvSpPr/>
      </dsp:nvSpPr>
      <dsp:spPr>
        <a:xfrm>
          <a:off x="7522869" y="1247247"/>
          <a:ext cx="1790427" cy="1662996"/>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Issue can be escalated to College if necessary but if not, a solution will be identified </a:t>
          </a:r>
        </a:p>
      </dsp:txBody>
      <dsp:txXfrm>
        <a:off x="7604050" y="1328428"/>
        <a:ext cx="1628065" cy="1500634"/>
      </dsp:txXfrm>
    </dsp:sp>
    <dsp:sp modelId="{0B0838D7-6A6E-4042-93FF-D0F55E8F8380}">
      <dsp:nvSpPr>
        <dsp:cNvPr id="0" name=""/>
        <dsp:cNvSpPr/>
      </dsp:nvSpPr>
      <dsp:spPr>
        <a:xfrm>
          <a:off x="9402817" y="1247247"/>
          <a:ext cx="1790427" cy="1662996"/>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Issue is acted upon, change is made and you feedback solution to impacted students</a:t>
          </a:r>
        </a:p>
      </dsp:txBody>
      <dsp:txXfrm>
        <a:off x="9483998" y="1328428"/>
        <a:ext cx="1628065" cy="15006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4E117-6586-4913-9035-A8B9A4C00149}"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85668-D24A-44E6-8F68-42CC2AF365D8}" type="slidenum">
              <a:rPr lang="en-GB" smtClean="0"/>
              <a:t>‹#›</a:t>
            </a:fld>
            <a:endParaRPr lang="en-GB"/>
          </a:p>
        </p:txBody>
      </p:sp>
    </p:spTree>
    <p:extLst>
      <p:ext uri="{BB962C8B-B14F-4D97-AF65-F5344CB8AC3E}">
        <p14:creationId xmlns:p14="http://schemas.microsoft.com/office/powerpoint/2010/main" val="363376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role as academic reps is to amplify student voice and take students feedback on board to help improve the academic experience at the university </a:t>
            </a:r>
          </a:p>
        </p:txBody>
      </p:sp>
      <p:sp>
        <p:nvSpPr>
          <p:cNvPr id="4" name="Slide Number Placeholder 3"/>
          <p:cNvSpPr>
            <a:spLocks noGrp="1"/>
          </p:cNvSpPr>
          <p:nvPr>
            <p:ph type="sldNum" sz="quarter" idx="5"/>
          </p:nvPr>
        </p:nvSpPr>
        <p:spPr/>
        <p:txBody>
          <a:bodyPr/>
          <a:lstStyle/>
          <a:p>
            <a:fld id="{F96760FB-6401-4E3C-80F3-DCB8769CBF4B}" type="slidenum">
              <a:rPr lang="en-GB" smtClean="0"/>
              <a:t>4</a:t>
            </a:fld>
            <a:endParaRPr lang="en-GB"/>
          </a:p>
        </p:txBody>
      </p:sp>
    </p:spTree>
    <p:extLst>
      <p:ext uri="{BB962C8B-B14F-4D97-AF65-F5344CB8AC3E}">
        <p14:creationId xmlns:p14="http://schemas.microsoft.com/office/powerpoint/2010/main" val="32131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13</a:t>
            </a:fld>
            <a:endParaRPr lang="en-US"/>
          </a:p>
        </p:txBody>
      </p:sp>
    </p:spTree>
    <p:extLst>
      <p:ext uri="{BB962C8B-B14F-4D97-AF65-F5344CB8AC3E}">
        <p14:creationId xmlns:p14="http://schemas.microsoft.com/office/powerpoint/2010/main" val="129168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14</a:t>
            </a:fld>
            <a:endParaRPr lang="en-US"/>
          </a:p>
        </p:txBody>
      </p:sp>
    </p:spTree>
    <p:extLst>
      <p:ext uri="{BB962C8B-B14F-4D97-AF65-F5344CB8AC3E}">
        <p14:creationId xmlns:p14="http://schemas.microsoft.com/office/powerpoint/2010/main" val="423800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example of how you might want to gather student feedback/opinions. If you create a blank form on Google Forms and you create your own survey. You can use the QR code on screen to access Google Forms, although you will need to log-in with Google. You can give the survey a title and description and then input questions, either multiple choice or free text answers. You can then see everyone’s responses. If you made a survey you may want to circulate it in your year groups chats, email it to other academic reps or email your School admin team or Head of Department and ask them to circulate it to all the students within your department.</a:t>
            </a:r>
          </a:p>
        </p:txBody>
      </p:sp>
      <p:sp>
        <p:nvSpPr>
          <p:cNvPr id="4" name="Slide Number Placeholder 3"/>
          <p:cNvSpPr>
            <a:spLocks noGrp="1"/>
          </p:cNvSpPr>
          <p:nvPr>
            <p:ph type="sldNum" sz="quarter" idx="5"/>
          </p:nvPr>
        </p:nvSpPr>
        <p:spPr/>
        <p:txBody>
          <a:bodyPr/>
          <a:lstStyle/>
          <a:p>
            <a:fld id="{F96760FB-6401-4E3C-80F3-DCB8769CBF4B}" type="slidenum">
              <a:rPr lang="en-GB" smtClean="0"/>
              <a:t>15</a:t>
            </a:fld>
            <a:endParaRPr lang="en-GB"/>
          </a:p>
        </p:txBody>
      </p:sp>
    </p:spTree>
    <p:extLst>
      <p:ext uri="{BB962C8B-B14F-4D97-AF65-F5344CB8AC3E}">
        <p14:creationId xmlns:p14="http://schemas.microsoft.com/office/powerpoint/2010/main" val="111671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16</a:t>
            </a:fld>
            <a:endParaRPr lang="en-US"/>
          </a:p>
        </p:txBody>
      </p:sp>
    </p:spTree>
    <p:extLst>
      <p:ext uri="{BB962C8B-B14F-4D97-AF65-F5344CB8AC3E}">
        <p14:creationId xmlns:p14="http://schemas.microsoft.com/office/powerpoint/2010/main" val="41535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DB770C-5E7D-400A-A045-1547BBD0E3E9}" type="slidenum">
              <a:rPr lang="en-GB" smtClean="0"/>
              <a:t>17</a:t>
            </a:fld>
            <a:endParaRPr lang="en-GB"/>
          </a:p>
        </p:txBody>
      </p:sp>
    </p:spTree>
    <p:extLst>
      <p:ext uri="{BB962C8B-B14F-4D97-AF65-F5344CB8AC3E}">
        <p14:creationId xmlns:p14="http://schemas.microsoft.com/office/powerpoint/2010/main" val="42138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18</a:t>
            </a:fld>
            <a:endParaRPr lang="en-US"/>
          </a:p>
        </p:txBody>
      </p:sp>
    </p:spTree>
    <p:extLst>
      <p:ext uri="{BB962C8B-B14F-4D97-AF65-F5344CB8AC3E}">
        <p14:creationId xmlns:p14="http://schemas.microsoft.com/office/powerpoint/2010/main" val="188950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19</a:t>
            </a:fld>
            <a:endParaRPr lang="en-US"/>
          </a:p>
        </p:txBody>
      </p:sp>
    </p:spTree>
    <p:extLst>
      <p:ext uri="{BB962C8B-B14F-4D97-AF65-F5344CB8AC3E}">
        <p14:creationId xmlns:p14="http://schemas.microsoft.com/office/powerpoint/2010/main" val="215956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20</a:t>
            </a:fld>
            <a:endParaRPr lang="en-US"/>
          </a:p>
        </p:txBody>
      </p:sp>
    </p:spTree>
    <p:extLst>
      <p:ext uri="{BB962C8B-B14F-4D97-AF65-F5344CB8AC3E}">
        <p14:creationId xmlns:p14="http://schemas.microsoft.com/office/powerpoint/2010/main" val="91173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information and forms can be accessed via the SU website </a:t>
            </a:r>
          </a:p>
        </p:txBody>
      </p:sp>
      <p:sp>
        <p:nvSpPr>
          <p:cNvPr id="4" name="Slide Number Placeholder 3"/>
          <p:cNvSpPr>
            <a:spLocks noGrp="1"/>
          </p:cNvSpPr>
          <p:nvPr>
            <p:ph type="sldNum" sz="quarter" idx="10"/>
          </p:nvPr>
        </p:nvSpPr>
        <p:spPr/>
        <p:txBody>
          <a:bodyPr/>
          <a:lstStyle/>
          <a:p>
            <a:fld id="{616D47B3-4D62-AB48-B309-150B35A7A879}" type="slidenum">
              <a:rPr lang="en-US" smtClean="0"/>
              <a:t>21</a:t>
            </a:fld>
            <a:endParaRPr lang="en-US"/>
          </a:p>
        </p:txBody>
      </p:sp>
    </p:spTree>
    <p:extLst>
      <p:ext uri="{BB962C8B-B14F-4D97-AF65-F5344CB8AC3E}">
        <p14:creationId xmlns:p14="http://schemas.microsoft.com/office/powerpoint/2010/main" val="124533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22</a:t>
            </a:fld>
            <a:endParaRPr lang="en-US"/>
          </a:p>
        </p:txBody>
      </p:sp>
    </p:spTree>
    <p:extLst>
      <p:ext uri="{BB962C8B-B14F-4D97-AF65-F5344CB8AC3E}">
        <p14:creationId xmlns:p14="http://schemas.microsoft.com/office/powerpoint/2010/main" val="55104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5</a:t>
            </a:fld>
            <a:endParaRPr lang="en-US"/>
          </a:p>
        </p:txBody>
      </p:sp>
    </p:spTree>
    <p:extLst>
      <p:ext uri="{BB962C8B-B14F-4D97-AF65-F5344CB8AC3E}">
        <p14:creationId xmlns:p14="http://schemas.microsoft.com/office/powerpoint/2010/main" val="171091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23</a:t>
            </a:fld>
            <a:endParaRPr lang="en-US"/>
          </a:p>
        </p:txBody>
      </p:sp>
    </p:spTree>
    <p:extLst>
      <p:ext uri="{BB962C8B-B14F-4D97-AF65-F5344CB8AC3E}">
        <p14:creationId xmlns:p14="http://schemas.microsoft.com/office/powerpoint/2010/main" val="140628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24</a:t>
            </a:fld>
            <a:endParaRPr lang="en-US"/>
          </a:p>
        </p:txBody>
      </p:sp>
    </p:spTree>
    <p:extLst>
      <p:ext uri="{BB962C8B-B14F-4D97-AF65-F5344CB8AC3E}">
        <p14:creationId xmlns:p14="http://schemas.microsoft.com/office/powerpoint/2010/main" val="2642979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a:t>
            </a:r>
          </a:p>
        </p:txBody>
      </p:sp>
      <p:sp>
        <p:nvSpPr>
          <p:cNvPr id="4" name="Slide Number Placeholder 3"/>
          <p:cNvSpPr>
            <a:spLocks noGrp="1"/>
          </p:cNvSpPr>
          <p:nvPr>
            <p:ph type="sldNum" sz="quarter" idx="10"/>
          </p:nvPr>
        </p:nvSpPr>
        <p:spPr/>
        <p:txBody>
          <a:bodyPr/>
          <a:lstStyle/>
          <a:p>
            <a:fld id="{616D47B3-4D62-AB48-B309-150B35A7A879}" type="slidenum">
              <a:rPr lang="en-US" smtClean="0"/>
              <a:t>28</a:t>
            </a:fld>
            <a:endParaRPr lang="en-US"/>
          </a:p>
        </p:txBody>
      </p:sp>
    </p:spTree>
    <p:extLst>
      <p:ext uri="{BB962C8B-B14F-4D97-AF65-F5344CB8AC3E}">
        <p14:creationId xmlns:p14="http://schemas.microsoft.com/office/powerpoint/2010/main" val="624775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6</a:t>
            </a:fld>
            <a:endParaRPr lang="en-US"/>
          </a:p>
        </p:txBody>
      </p:sp>
    </p:spTree>
    <p:extLst>
      <p:ext uri="{BB962C8B-B14F-4D97-AF65-F5344CB8AC3E}">
        <p14:creationId xmlns:p14="http://schemas.microsoft.com/office/powerpoint/2010/main" val="37599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7</a:t>
            </a:fld>
            <a:endParaRPr lang="en-US"/>
          </a:p>
        </p:txBody>
      </p:sp>
    </p:spTree>
    <p:extLst>
      <p:ext uri="{BB962C8B-B14F-4D97-AF65-F5344CB8AC3E}">
        <p14:creationId xmlns:p14="http://schemas.microsoft.com/office/powerpoint/2010/main" val="292240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8</a:t>
            </a:fld>
            <a:endParaRPr lang="en-US"/>
          </a:p>
        </p:txBody>
      </p:sp>
    </p:spTree>
    <p:extLst>
      <p:ext uri="{BB962C8B-B14F-4D97-AF65-F5344CB8AC3E}">
        <p14:creationId xmlns:p14="http://schemas.microsoft.com/office/powerpoint/2010/main" val="7484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9</a:t>
            </a:fld>
            <a:endParaRPr lang="en-US"/>
          </a:p>
        </p:txBody>
      </p:sp>
    </p:spTree>
    <p:extLst>
      <p:ext uri="{BB962C8B-B14F-4D97-AF65-F5344CB8AC3E}">
        <p14:creationId xmlns:p14="http://schemas.microsoft.com/office/powerpoint/2010/main" val="9877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10</a:t>
            </a:fld>
            <a:endParaRPr lang="en-US"/>
          </a:p>
        </p:txBody>
      </p:sp>
    </p:spTree>
    <p:extLst>
      <p:ext uri="{BB962C8B-B14F-4D97-AF65-F5344CB8AC3E}">
        <p14:creationId xmlns:p14="http://schemas.microsoft.com/office/powerpoint/2010/main" val="357019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11</a:t>
            </a:fld>
            <a:endParaRPr lang="en-US"/>
          </a:p>
        </p:txBody>
      </p:sp>
    </p:spTree>
    <p:extLst>
      <p:ext uri="{BB962C8B-B14F-4D97-AF65-F5344CB8AC3E}">
        <p14:creationId xmlns:p14="http://schemas.microsoft.com/office/powerpoint/2010/main" val="56533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D47B3-4D62-AB48-B309-150B35A7A879}" type="slidenum">
              <a:rPr lang="en-US" smtClean="0"/>
              <a:t>12</a:t>
            </a:fld>
            <a:endParaRPr lang="en-US"/>
          </a:p>
        </p:txBody>
      </p:sp>
    </p:spTree>
    <p:extLst>
      <p:ext uri="{BB962C8B-B14F-4D97-AF65-F5344CB8AC3E}">
        <p14:creationId xmlns:p14="http://schemas.microsoft.com/office/powerpoint/2010/main" val="212312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9977-C65B-82CA-DD3F-1577B12762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C35271-CB8E-0D35-49F1-B2F3D823B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189E1F-BE76-1515-5A06-612DEAD75FBC}"/>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5" name="Footer Placeholder 4">
            <a:extLst>
              <a:ext uri="{FF2B5EF4-FFF2-40B4-BE49-F238E27FC236}">
                <a16:creationId xmlns:a16="http://schemas.microsoft.com/office/drawing/2014/main" id="{CE28BDE1-D42B-1DFE-A5B3-79A15C5E0D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16A19D-CF6C-AF58-A0F7-FF7DE7683B11}"/>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63762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5F88-60C1-066B-CE7E-1A4E87782D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71C5F9-E133-EFE6-BF27-436A4F26A6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65D00E-F5AA-5725-CFDF-7677B4E0AB79}"/>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5" name="Footer Placeholder 4">
            <a:extLst>
              <a:ext uri="{FF2B5EF4-FFF2-40B4-BE49-F238E27FC236}">
                <a16:creationId xmlns:a16="http://schemas.microsoft.com/office/drawing/2014/main" id="{9CBFEF13-D292-5C08-DD20-89CC850C85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E35285-3404-6C5F-A804-AC91EFFDE27A}"/>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272438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F4C99-3EFB-4EFF-A61C-6A2FB2301C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83E90F-DC24-0359-34DB-941BB5A79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B5B78B-BF69-1170-AB85-501D1B2E6EAC}"/>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5" name="Footer Placeholder 4">
            <a:extLst>
              <a:ext uri="{FF2B5EF4-FFF2-40B4-BE49-F238E27FC236}">
                <a16:creationId xmlns:a16="http://schemas.microsoft.com/office/drawing/2014/main" id="{CB2E3BEE-3D84-8F83-6BAD-653432CA88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42FC6D-7474-E680-1881-B349FC693C39}"/>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237182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BCB5-BA9C-7595-992D-8904AAC464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C9FF05-0506-18EB-4E93-AB49A7AF1E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7EE59-8CBF-0479-BAC3-607D998BBB93}"/>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5" name="Footer Placeholder 4">
            <a:extLst>
              <a:ext uri="{FF2B5EF4-FFF2-40B4-BE49-F238E27FC236}">
                <a16:creationId xmlns:a16="http://schemas.microsoft.com/office/drawing/2014/main" id="{83C1DD40-DBB3-004F-11B1-2A03EFB5D7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4A8277-B3B1-A315-CC55-893FB1D506F9}"/>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197447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BBE0-8B81-FD83-3F7C-930F553D1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D4C876-3DC8-26F3-A246-64CEAD071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CB2D6-E12F-7F1D-AE3A-9ED938784B65}"/>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5" name="Footer Placeholder 4">
            <a:extLst>
              <a:ext uri="{FF2B5EF4-FFF2-40B4-BE49-F238E27FC236}">
                <a16:creationId xmlns:a16="http://schemas.microsoft.com/office/drawing/2014/main" id="{64973A71-DC0A-6190-001E-7C4D4B5622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E5E8D8-F97E-2DFC-FB62-00FD957BDDB0}"/>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314632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A618-9853-A7C5-CCDC-0DE2810339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996BAE-509F-4AF0-A7AA-1A671BE59D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18324F-C8B6-5178-CA5A-1EF562890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D029F-D084-9038-BCE1-7E120B635562}"/>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6" name="Footer Placeholder 5">
            <a:extLst>
              <a:ext uri="{FF2B5EF4-FFF2-40B4-BE49-F238E27FC236}">
                <a16:creationId xmlns:a16="http://schemas.microsoft.com/office/drawing/2014/main" id="{F1F7AB7B-890D-45AC-0F21-A53525EC74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D6DDAF-6417-27D4-A739-57A5700305D5}"/>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140708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1E19-9CB2-DEEB-C184-9CA97040B6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784523-33B7-50DA-275C-10E58A5B8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00FB9F-12D8-68C1-C2A3-4010BC959C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54633E-97B1-FC19-F117-393E0610B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A3EBE-224C-8C48-ADAA-D9748E9A97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9E6187-9CDD-2807-64C5-04CFB8995FAF}"/>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8" name="Footer Placeholder 7">
            <a:extLst>
              <a:ext uri="{FF2B5EF4-FFF2-40B4-BE49-F238E27FC236}">
                <a16:creationId xmlns:a16="http://schemas.microsoft.com/office/drawing/2014/main" id="{C34B6E03-B922-CAEC-44A1-22911FAC03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09CA14-3A7D-4DD8-6B47-95A6A2C8D57F}"/>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63395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B871-BBF6-FAF2-766D-845A27D5AE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148EEF-779F-CDE0-A367-95723187AF99}"/>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4" name="Footer Placeholder 3">
            <a:extLst>
              <a:ext uri="{FF2B5EF4-FFF2-40B4-BE49-F238E27FC236}">
                <a16:creationId xmlns:a16="http://schemas.microsoft.com/office/drawing/2014/main" id="{235A3B6C-DB38-A9C2-0227-F774480C76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3B1FC1-4CEE-FA47-68BB-B86A97A38874}"/>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403306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B75FE-2C9B-755B-1812-72911F88FF6C}"/>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3" name="Footer Placeholder 2">
            <a:extLst>
              <a:ext uri="{FF2B5EF4-FFF2-40B4-BE49-F238E27FC236}">
                <a16:creationId xmlns:a16="http://schemas.microsoft.com/office/drawing/2014/main" id="{153519AD-04DE-E57E-AC7D-6BF82CFDBE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4095D0-CF42-8D5F-9206-853123BA7327}"/>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156069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6C18-7EE0-EF0E-9579-D7C73A2E1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CD5C31-2263-AAE2-41CE-05AE70BEB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13236C-2804-5CC2-1035-9C1F639D0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8FEAA-3772-7863-8FDF-ADB906449B72}"/>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6" name="Footer Placeholder 5">
            <a:extLst>
              <a:ext uri="{FF2B5EF4-FFF2-40B4-BE49-F238E27FC236}">
                <a16:creationId xmlns:a16="http://schemas.microsoft.com/office/drawing/2014/main" id="{A46BE899-6C92-CD15-E41E-FEEA55547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7E5BCA-8A6C-FEAE-8BA8-B55398AF897C}"/>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143194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8DE0-AB17-EB75-07AD-941830C37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A67B67-6A6F-1E31-5680-EB88CF8AC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0DE29A-202F-0193-F508-D8F073AE1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B7030-68B6-748C-3745-69A81581E78F}"/>
              </a:ext>
            </a:extLst>
          </p:cNvPr>
          <p:cNvSpPr>
            <a:spLocks noGrp="1"/>
          </p:cNvSpPr>
          <p:nvPr>
            <p:ph type="dt" sz="half" idx="10"/>
          </p:nvPr>
        </p:nvSpPr>
        <p:spPr/>
        <p:txBody>
          <a:bodyPr/>
          <a:lstStyle/>
          <a:p>
            <a:fld id="{EEB7A22F-3527-4E81-BBB8-75250C09D4FB}" type="datetimeFigureOut">
              <a:rPr lang="en-GB" smtClean="0"/>
              <a:t>12/09/2023</a:t>
            </a:fld>
            <a:endParaRPr lang="en-GB"/>
          </a:p>
        </p:txBody>
      </p:sp>
      <p:sp>
        <p:nvSpPr>
          <p:cNvPr id="6" name="Footer Placeholder 5">
            <a:extLst>
              <a:ext uri="{FF2B5EF4-FFF2-40B4-BE49-F238E27FC236}">
                <a16:creationId xmlns:a16="http://schemas.microsoft.com/office/drawing/2014/main" id="{2AEBFBB0-45E8-A3E5-6733-B7610578FA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760D80-17B4-26DC-299E-6A206A371995}"/>
              </a:ext>
            </a:extLst>
          </p:cNvPr>
          <p:cNvSpPr>
            <a:spLocks noGrp="1"/>
          </p:cNvSpPr>
          <p:nvPr>
            <p:ph type="sldNum" sz="quarter" idx="12"/>
          </p:nvPr>
        </p:nvSpPr>
        <p:spPr/>
        <p:txBody>
          <a:bodyPr/>
          <a:lstStyle/>
          <a:p>
            <a:fld id="{2D0B4D9A-96EA-4833-A4B4-2A751E28F9CD}" type="slidenum">
              <a:rPr lang="en-GB" smtClean="0"/>
              <a:t>‹#›</a:t>
            </a:fld>
            <a:endParaRPr lang="en-GB"/>
          </a:p>
        </p:txBody>
      </p:sp>
    </p:spTree>
    <p:extLst>
      <p:ext uri="{BB962C8B-B14F-4D97-AF65-F5344CB8AC3E}">
        <p14:creationId xmlns:p14="http://schemas.microsoft.com/office/powerpoint/2010/main" val="261614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EFE4E3-14CE-70B8-CEB7-7742616D55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7F7C26-F7C2-3054-EBC2-54227AEE4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04BDF7-AEDA-E2A2-0082-226F9993F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7A22F-3527-4E81-BBB8-75250C09D4FB}" type="datetimeFigureOut">
              <a:rPr lang="en-GB" smtClean="0"/>
              <a:t>12/09/2023</a:t>
            </a:fld>
            <a:endParaRPr lang="en-GB"/>
          </a:p>
        </p:txBody>
      </p:sp>
      <p:sp>
        <p:nvSpPr>
          <p:cNvPr id="5" name="Footer Placeholder 4">
            <a:extLst>
              <a:ext uri="{FF2B5EF4-FFF2-40B4-BE49-F238E27FC236}">
                <a16:creationId xmlns:a16="http://schemas.microsoft.com/office/drawing/2014/main" id="{0A7956A1-6D26-5A9D-1B40-768A86564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417152-03EB-3555-A0B3-52137513C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4D9A-96EA-4833-A4B4-2A751E28F9CD}" type="slidenum">
              <a:rPr lang="en-GB" smtClean="0"/>
              <a:t>‹#›</a:t>
            </a:fld>
            <a:endParaRPr lang="en-GB"/>
          </a:p>
        </p:txBody>
      </p:sp>
    </p:spTree>
    <p:extLst>
      <p:ext uri="{BB962C8B-B14F-4D97-AF65-F5344CB8AC3E}">
        <p14:creationId xmlns:p14="http://schemas.microsoft.com/office/powerpoint/2010/main" val="240353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emf"/><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4.emf"/><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4.emf"/><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oogle.co.uk/forms/about/"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emf"/><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emf"/><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su.rhul.ac.uk/voice/academicreps/re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emf"/><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emf"/><Relationship Id="rId7"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su.rhul.ac.uk/voice/academicreps/signu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4.emf"/><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4.emf"/><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4.emf"/><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FE9DB8-9D7C-F844-A42E-F79A3E980A87}"/>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65E787-55F4-FE48-8676-A77715965961}"/>
              </a:ext>
            </a:extLst>
          </p:cNvPr>
          <p:cNvPicPr>
            <a:picLocks noChangeAspect="1"/>
          </p:cNvPicPr>
          <p:nvPr/>
        </p:nvPicPr>
        <p:blipFill>
          <a:blip r:embed="rId2"/>
          <a:stretch>
            <a:fillRect/>
          </a:stretch>
        </p:blipFill>
        <p:spPr>
          <a:xfrm>
            <a:off x="426108" y="385010"/>
            <a:ext cx="2204645" cy="378923"/>
          </a:xfrm>
          <a:prstGeom prst="rect">
            <a:avLst/>
          </a:prstGeom>
        </p:spPr>
      </p:pic>
      <p:pic>
        <p:nvPicPr>
          <p:cNvPr id="6" name="Picture 5">
            <a:extLst>
              <a:ext uri="{FF2B5EF4-FFF2-40B4-BE49-F238E27FC236}">
                <a16:creationId xmlns:a16="http://schemas.microsoft.com/office/drawing/2014/main" id="{655AF7EF-8A8C-4F4E-ABDD-521FB3D6AE28}"/>
              </a:ext>
            </a:extLst>
          </p:cNvPr>
          <p:cNvPicPr>
            <a:picLocks noChangeAspect="1"/>
          </p:cNvPicPr>
          <p:nvPr/>
        </p:nvPicPr>
        <p:blipFill>
          <a:blip r:embed="rId3"/>
          <a:stretch>
            <a:fillRect/>
          </a:stretch>
        </p:blipFill>
        <p:spPr>
          <a:xfrm>
            <a:off x="3484295" y="2574553"/>
            <a:ext cx="5223410" cy="1708893"/>
          </a:xfrm>
          <a:prstGeom prst="rect">
            <a:avLst/>
          </a:prstGeom>
        </p:spPr>
      </p:pic>
      <p:pic>
        <p:nvPicPr>
          <p:cNvPr id="7" name="Picture 6">
            <a:extLst>
              <a:ext uri="{FF2B5EF4-FFF2-40B4-BE49-F238E27FC236}">
                <a16:creationId xmlns:a16="http://schemas.microsoft.com/office/drawing/2014/main" id="{5B70B1FA-F6ED-2F43-907D-9B505BAD30F9}"/>
              </a:ext>
            </a:extLst>
          </p:cNvPr>
          <p:cNvPicPr>
            <a:picLocks noChangeAspect="1"/>
          </p:cNvPicPr>
          <p:nvPr/>
        </p:nvPicPr>
        <p:blipFill rotWithShape="1">
          <a:blip r:embed="rId4">
            <a:alphaModFix amt="25000"/>
          </a:blip>
          <a:srcRect/>
          <a:stretch/>
        </p:blipFill>
        <p:spPr>
          <a:xfrm>
            <a:off x="4467570" y="1587174"/>
            <a:ext cx="3094227" cy="472275"/>
          </a:xfrm>
          <a:prstGeom prst="rect">
            <a:avLst/>
          </a:prstGeom>
        </p:spPr>
      </p:pic>
      <p:pic>
        <p:nvPicPr>
          <p:cNvPr id="10" name="Picture 9">
            <a:extLst>
              <a:ext uri="{FF2B5EF4-FFF2-40B4-BE49-F238E27FC236}">
                <a16:creationId xmlns:a16="http://schemas.microsoft.com/office/drawing/2014/main" id="{3138DFDE-313D-5D44-A3FD-91448B64661F}"/>
              </a:ext>
            </a:extLst>
          </p:cNvPr>
          <p:cNvPicPr>
            <a:picLocks noChangeAspect="1"/>
          </p:cNvPicPr>
          <p:nvPr/>
        </p:nvPicPr>
        <p:blipFill>
          <a:blip r:embed="rId4">
            <a:alphaModFix amt="25000"/>
          </a:blip>
          <a:stretch>
            <a:fillRect/>
          </a:stretch>
        </p:blipFill>
        <p:spPr>
          <a:xfrm>
            <a:off x="4467571" y="4798550"/>
            <a:ext cx="3094225" cy="472276"/>
          </a:xfrm>
          <a:prstGeom prst="rect">
            <a:avLst/>
          </a:prstGeom>
        </p:spPr>
      </p:pic>
    </p:spTree>
    <p:extLst>
      <p:ext uri="{BB962C8B-B14F-4D97-AF65-F5344CB8AC3E}">
        <p14:creationId xmlns:p14="http://schemas.microsoft.com/office/powerpoint/2010/main" val="245706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19475"/>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Specialisms</a:t>
            </a:r>
          </a:p>
        </p:txBody>
      </p:sp>
      <p:sp>
        <p:nvSpPr>
          <p:cNvPr id="4" name="Content Placeholder 3">
            <a:extLst>
              <a:ext uri="{FF2B5EF4-FFF2-40B4-BE49-F238E27FC236}">
                <a16:creationId xmlns:a16="http://schemas.microsoft.com/office/drawing/2014/main" id="{2AE91B64-B45B-4CC6-B72E-A6C63E3E6271}"/>
              </a:ext>
            </a:extLst>
          </p:cNvPr>
          <p:cNvSpPr>
            <a:spLocks noGrp="1"/>
          </p:cNvSpPr>
          <p:nvPr>
            <p:ph sz="half" idx="1"/>
          </p:nvPr>
        </p:nvSpPr>
        <p:spPr>
          <a:xfrm>
            <a:off x="838199" y="2340529"/>
            <a:ext cx="5201873" cy="4180383"/>
          </a:xfrm>
        </p:spPr>
        <p:txBody>
          <a:bodyPr>
            <a:normAutofit/>
          </a:bodyPr>
          <a:lstStyle/>
          <a:p>
            <a:pPr marL="0" indent="0">
              <a:lnSpc>
                <a:spcPct val="120000"/>
              </a:lnSpc>
              <a:buNone/>
            </a:pPr>
            <a:r>
              <a:rPr lang="en-GB" sz="1800" dirty="0">
                <a:latin typeface="Amsi Pro SemiBold" panose="020B0A06020201010104" pitchFamily="34" charset="0"/>
              </a:rPr>
              <a:t>The aim of specialisms is to enable these students to enact change and offer a specialist perspective due to their lived experience.</a:t>
            </a:r>
          </a:p>
          <a:p>
            <a:pPr marL="0" indent="0">
              <a:lnSpc>
                <a:spcPct val="120000"/>
              </a:lnSpc>
              <a:buNone/>
            </a:pPr>
            <a:endParaRPr lang="en-GB" sz="1800" dirty="0">
              <a:latin typeface="Amsi Pro SemiBold" panose="020B0A06020201010104" pitchFamily="34" charset="0"/>
            </a:endParaRPr>
          </a:p>
          <a:p>
            <a:pPr marL="0" indent="0">
              <a:lnSpc>
                <a:spcPct val="120000"/>
              </a:lnSpc>
              <a:buNone/>
            </a:pPr>
            <a:r>
              <a:rPr lang="en-GB" sz="1800" dirty="0">
                <a:latin typeface="Amsi Pro SemiBold" panose="020B0A06020201010104" pitchFamily="34" charset="0"/>
              </a:rPr>
              <a:t>This year, you will be able to specialise in one or more of the following areas of student experience:</a:t>
            </a:r>
          </a:p>
        </p:txBody>
      </p:sp>
      <p:graphicFrame>
        <p:nvGraphicFramePr>
          <p:cNvPr id="14" name="Content Placeholder 13">
            <a:extLst>
              <a:ext uri="{FF2B5EF4-FFF2-40B4-BE49-F238E27FC236}">
                <a16:creationId xmlns:a16="http://schemas.microsoft.com/office/drawing/2014/main" id="{9CF1D9D1-151B-4E92-B512-8BF797EEA568}"/>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6D30920-F70F-4311-AC49-7EF5CA3CBC7B}"/>
              </a:ext>
            </a:extLst>
          </p:cNvPr>
          <p:cNvSpPr txBox="1"/>
          <p:nvPr/>
        </p:nvSpPr>
        <p:spPr>
          <a:xfrm>
            <a:off x="838199" y="1074958"/>
            <a:ext cx="10515601" cy="743280"/>
          </a:xfrm>
          <a:prstGeom prst="rect">
            <a:avLst/>
          </a:prstGeom>
          <a:noFill/>
        </p:spPr>
        <p:txBody>
          <a:bodyPr wrap="square" rtlCol="0">
            <a:spAutoFit/>
          </a:bodyPr>
          <a:lstStyle/>
          <a:p>
            <a:pPr marL="0" indent="0">
              <a:lnSpc>
                <a:spcPct val="120000"/>
              </a:lnSpc>
              <a:buNone/>
            </a:pPr>
            <a:r>
              <a:rPr lang="en-GB" sz="1800" b="1" dirty="0">
                <a:latin typeface="Amsi Pro SemiBold" panose="020B0A06020201010104" pitchFamily="34" charset="0"/>
              </a:rPr>
              <a:t>Specialisms were created last year to help empower reps from diverse backgrounds to utilise their own experiences.</a:t>
            </a:r>
          </a:p>
        </p:txBody>
      </p:sp>
    </p:spTree>
    <p:extLst>
      <p:ext uri="{BB962C8B-B14F-4D97-AF65-F5344CB8AC3E}">
        <p14:creationId xmlns:p14="http://schemas.microsoft.com/office/powerpoint/2010/main" val="119411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19475"/>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19475"/>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How do specialisms work?</a:t>
            </a:r>
          </a:p>
        </p:txBody>
      </p:sp>
      <p:sp>
        <p:nvSpPr>
          <p:cNvPr id="6" name="TextBox 5">
            <a:extLst>
              <a:ext uri="{FF2B5EF4-FFF2-40B4-BE49-F238E27FC236}">
                <a16:creationId xmlns:a16="http://schemas.microsoft.com/office/drawing/2014/main" id="{1221356D-E1C7-4B46-BC7A-68044D1CCDCC}"/>
              </a:ext>
            </a:extLst>
          </p:cNvPr>
          <p:cNvSpPr txBox="1"/>
          <p:nvPr/>
        </p:nvSpPr>
        <p:spPr>
          <a:xfrm>
            <a:off x="572847" y="1053577"/>
            <a:ext cx="9991288"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Amsi Pro SemiBold" panose="020B0A06020201010104" pitchFamily="34" charset="0"/>
            </a:endParaRPr>
          </a:p>
        </p:txBody>
      </p:sp>
      <p:sp>
        <p:nvSpPr>
          <p:cNvPr id="3" name="Content Placeholder 2">
            <a:extLst>
              <a:ext uri="{FF2B5EF4-FFF2-40B4-BE49-F238E27FC236}">
                <a16:creationId xmlns:a16="http://schemas.microsoft.com/office/drawing/2014/main" id="{947726FC-29E3-42AE-BEDF-A8A44DD9F82F}"/>
              </a:ext>
            </a:extLst>
          </p:cNvPr>
          <p:cNvSpPr>
            <a:spLocks noGrp="1"/>
          </p:cNvSpPr>
          <p:nvPr>
            <p:ph idx="1"/>
          </p:nvPr>
        </p:nvSpPr>
        <p:spPr>
          <a:xfrm>
            <a:off x="5424273" y="744523"/>
            <a:ext cx="6567701" cy="5368953"/>
          </a:xfrm>
        </p:spPr>
        <p:txBody>
          <a:bodyPr>
            <a:noAutofit/>
          </a:bodyPr>
          <a:lstStyle/>
          <a:p>
            <a:pPr marL="285750" indent="-285750">
              <a:lnSpc>
                <a:spcPct val="150000"/>
              </a:lnSpc>
              <a:buFont typeface="Arial" panose="020B0604020202020204" pitchFamily="34" charset="0"/>
              <a:buChar char="•"/>
            </a:pPr>
            <a:r>
              <a:rPr lang="en-GB" sz="2000" dirty="0">
                <a:latin typeface="Amsi Pro SemiBold" panose="020B0A06020201010104" pitchFamily="34" charset="0"/>
              </a:rPr>
              <a:t>The SU will make staff in your academic department aware that you have chosen a specialism and which one(s) you choose.</a:t>
            </a:r>
          </a:p>
          <a:p>
            <a:pPr marL="285750" indent="-285750">
              <a:lnSpc>
                <a:spcPct val="150000"/>
              </a:lnSpc>
              <a:buFont typeface="Arial" panose="020B0604020202020204" pitchFamily="34" charset="0"/>
              <a:buChar char="•"/>
            </a:pPr>
            <a:endParaRPr lang="en-GB" sz="2000" dirty="0">
              <a:latin typeface="Amsi Pro SemiBold" panose="020B0A06020201010104" pitchFamily="34" charset="0"/>
            </a:endParaRPr>
          </a:p>
          <a:p>
            <a:pPr marL="285750" indent="-285750">
              <a:lnSpc>
                <a:spcPct val="150000"/>
              </a:lnSpc>
              <a:buFont typeface="Arial" panose="020B0604020202020204" pitchFamily="34" charset="0"/>
              <a:buChar char="•"/>
            </a:pPr>
            <a:r>
              <a:rPr lang="en-GB" sz="2000" dirty="0">
                <a:latin typeface="Amsi Pro SemiBold" panose="020B0A06020201010104" pitchFamily="34" charset="0"/>
              </a:rPr>
              <a:t>If there are any projects that are taking place in the department then staff might contact you and invite you to share your perspective and feedback if you feel comfortable.</a:t>
            </a:r>
          </a:p>
          <a:p>
            <a:pPr marL="285750" indent="-285750">
              <a:lnSpc>
                <a:spcPct val="150000"/>
              </a:lnSpc>
              <a:buFont typeface="Arial" panose="020B0604020202020204" pitchFamily="34" charset="0"/>
              <a:buChar char="•"/>
            </a:pPr>
            <a:endParaRPr lang="en-GB" sz="2000" dirty="0">
              <a:latin typeface="Amsi Pro SemiBold" panose="020B0A06020201010104" pitchFamily="34" charset="0"/>
            </a:endParaRPr>
          </a:p>
          <a:p>
            <a:pPr marL="285750" indent="-285750">
              <a:lnSpc>
                <a:spcPct val="150000"/>
              </a:lnSpc>
              <a:buFont typeface="Arial" panose="020B0604020202020204" pitchFamily="34" charset="0"/>
              <a:buChar char="•"/>
            </a:pPr>
            <a:r>
              <a:rPr lang="en-GB" sz="2000" dirty="0">
                <a:latin typeface="Amsi Pro SemiBold" panose="020B0A06020201010104" pitchFamily="34" charset="0"/>
              </a:rPr>
              <a:t>This might be relevant for any equality, diversity and inclusion (EDI) projects taking place.</a:t>
            </a:r>
          </a:p>
        </p:txBody>
      </p:sp>
      <p:pic>
        <p:nvPicPr>
          <p:cNvPr id="7" name="Picture 6">
            <a:extLst>
              <a:ext uri="{FF2B5EF4-FFF2-40B4-BE49-F238E27FC236}">
                <a16:creationId xmlns:a16="http://schemas.microsoft.com/office/drawing/2014/main" id="{00D75647-464C-417B-95A6-330824D771A4}"/>
              </a:ext>
            </a:extLst>
          </p:cNvPr>
          <p:cNvPicPr>
            <a:picLocks noChangeAspect="1"/>
          </p:cNvPicPr>
          <p:nvPr/>
        </p:nvPicPr>
        <p:blipFill>
          <a:blip r:embed="rId4"/>
          <a:stretch>
            <a:fillRect/>
          </a:stretch>
        </p:blipFill>
        <p:spPr>
          <a:xfrm>
            <a:off x="572847" y="1654226"/>
            <a:ext cx="4606607" cy="3837962"/>
          </a:xfrm>
          <a:prstGeom prst="rect">
            <a:avLst/>
          </a:prstGeom>
        </p:spPr>
      </p:pic>
    </p:spTree>
    <p:extLst>
      <p:ext uri="{BB962C8B-B14F-4D97-AF65-F5344CB8AC3E}">
        <p14:creationId xmlns:p14="http://schemas.microsoft.com/office/powerpoint/2010/main" val="254075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19475"/>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Specialism expectations</a:t>
            </a:r>
          </a:p>
        </p:txBody>
      </p:sp>
      <p:sp>
        <p:nvSpPr>
          <p:cNvPr id="6" name="TextBox 5">
            <a:extLst>
              <a:ext uri="{FF2B5EF4-FFF2-40B4-BE49-F238E27FC236}">
                <a16:creationId xmlns:a16="http://schemas.microsoft.com/office/drawing/2014/main" id="{1221356D-E1C7-4B46-BC7A-68044D1CCDCC}"/>
              </a:ext>
            </a:extLst>
          </p:cNvPr>
          <p:cNvSpPr txBox="1"/>
          <p:nvPr/>
        </p:nvSpPr>
        <p:spPr>
          <a:xfrm>
            <a:off x="278584" y="1099556"/>
            <a:ext cx="5550716" cy="535531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r>
              <a:rPr lang="en-GB" dirty="0">
                <a:latin typeface="Amsi Pro SemiBold" panose="020B0A06020201010104" pitchFamily="34" charset="0"/>
              </a:rPr>
              <a:t>As a rep, it’s important for you to gather feedback from students but you are also welcome to talk about your own personal experiences in departmental meetings.</a:t>
            </a: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r>
              <a:rPr lang="en-GB" dirty="0">
                <a:latin typeface="Amsi Pro SemiBold" panose="020B0A06020201010104" pitchFamily="34" charset="0"/>
              </a:rPr>
              <a:t>Just because you specialise, doesn’t mean you can only talk about that area. You are still an academic rep so you can do the same work as reps who don’t specialise as well!</a:t>
            </a: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r>
              <a:rPr lang="en-GB" dirty="0">
                <a:latin typeface="Amsi Pro SemiBold" panose="020B0A06020201010104" pitchFamily="34" charset="0"/>
              </a:rPr>
              <a:t>Don’t forget that the Course Rep role is voluntary so make sure you set your expectations with your department about how much time you’d like to input to any specialism related work.</a:t>
            </a:r>
          </a:p>
          <a:p>
            <a:pPr marL="285750" indent="-285750">
              <a:buFont typeface="Arial" panose="020B0604020202020204" pitchFamily="34" charset="0"/>
              <a:buChar char="•"/>
            </a:pPr>
            <a:endParaRPr lang="en-GB" dirty="0">
              <a:latin typeface="Amsi Pro SemiBold" panose="020B0A06020201010104" pitchFamily="34" charset="0"/>
            </a:endParaRPr>
          </a:p>
        </p:txBody>
      </p:sp>
      <p:pic>
        <p:nvPicPr>
          <p:cNvPr id="5" name="Picture 4">
            <a:extLst>
              <a:ext uri="{FF2B5EF4-FFF2-40B4-BE49-F238E27FC236}">
                <a16:creationId xmlns:a16="http://schemas.microsoft.com/office/drawing/2014/main" id="{50C6161D-A19B-4C98-94A1-1E34FF699907}"/>
              </a:ext>
            </a:extLst>
          </p:cNvPr>
          <p:cNvPicPr>
            <a:picLocks noChangeAspect="1"/>
          </p:cNvPicPr>
          <p:nvPr/>
        </p:nvPicPr>
        <p:blipFill>
          <a:blip r:embed="rId4"/>
          <a:stretch>
            <a:fillRect/>
          </a:stretch>
        </p:blipFill>
        <p:spPr>
          <a:xfrm>
            <a:off x="6680837" y="1245834"/>
            <a:ext cx="4425315" cy="5062756"/>
          </a:xfrm>
          <a:prstGeom prst="rect">
            <a:avLst/>
          </a:prstGeom>
        </p:spPr>
      </p:pic>
    </p:spTree>
    <p:extLst>
      <p:ext uri="{BB962C8B-B14F-4D97-AF65-F5344CB8AC3E}">
        <p14:creationId xmlns:p14="http://schemas.microsoft.com/office/powerpoint/2010/main" val="44494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19475"/>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Collecting Feedback</a:t>
            </a:r>
          </a:p>
        </p:txBody>
      </p:sp>
      <p:sp>
        <p:nvSpPr>
          <p:cNvPr id="3" name="TextBox 2"/>
          <p:cNvSpPr txBox="1"/>
          <p:nvPr/>
        </p:nvSpPr>
        <p:spPr>
          <a:xfrm>
            <a:off x="378544" y="1076473"/>
            <a:ext cx="11241956" cy="1862048"/>
          </a:xfrm>
          <a:prstGeom prst="rect">
            <a:avLst/>
          </a:prstGeom>
          <a:noFill/>
        </p:spPr>
        <p:txBody>
          <a:bodyPr wrap="square" rtlCol="0">
            <a:spAutoFit/>
          </a:bodyPr>
          <a:lstStyle/>
          <a:p>
            <a:r>
              <a:rPr lang="en-GB" sz="2300" dirty="0">
                <a:latin typeface="Amsi Pro SemiBold" panose="020B0A06020201010104" pitchFamily="34" charset="0"/>
              </a:rPr>
              <a:t>There are several ways of collecting feedback and there are likely to be some that you prefer to use over others.</a:t>
            </a:r>
          </a:p>
          <a:p>
            <a:endParaRPr lang="en-GB" sz="2300" dirty="0">
              <a:latin typeface="Amsi Pro SemiBold" panose="020B0A06020201010104" pitchFamily="34" charset="0"/>
            </a:endParaRPr>
          </a:p>
          <a:p>
            <a:endParaRPr lang="en-GB" sz="2300" dirty="0">
              <a:latin typeface="Amsi Pro SemiBold" panose="020B0A06020201010104" pitchFamily="34" charset="0"/>
            </a:endParaRPr>
          </a:p>
          <a:p>
            <a:r>
              <a:rPr lang="en-GB" sz="2300" dirty="0">
                <a:latin typeface="Amsi Pro SemiBold" panose="020B0A06020201010104" pitchFamily="34" charset="0"/>
              </a:rPr>
              <a:t>Which methods of feedback collecting can you think of?</a:t>
            </a:r>
          </a:p>
        </p:txBody>
      </p:sp>
      <p:pic>
        <p:nvPicPr>
          <p:cNvPr id="4" name="Graphic 3" descr="Clipboard with solid fill">
            <a:extLst>
              <a:ext uri="{FF2B5EF4-FFF2-40B4-BE49-F238E27FC236}">
                <a16:creationId xmlns:a16="http://schemas.microsoft.com/office/drawing/2014/main" id="{0FE24588-9FFA-438C-BE19-0973756FDF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987396">
            <a:off x="8786422" y="2270759"/>
            <a:ext cx="914400" cy="914400"/>
          </a:xfrm>
          <a:prstGeom prst="rect">
            <a:avLst/>
          </a:prstGeom>
        </p:spPr>
      </p:pic>
      <p:pic>
        <p:nvPicPr>
          <p:cNvPr id="6" name="Graphic 5" descr="Smart Phone with solid fill">
            <a:extLst>
              <a:ext uri="{FF2B5EF4-FFF2-40B4-BE49-F238E27FC236}">
                <a16:creationId xmlns:a16="http://schemas.microsoft.com/office/drawing/2014/main" id="{1D0F14B2-1D49-499C-AAAC-58B357C09E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46820">
            <a:off x="10208000" y="4193200"/>
            <a:ext cx="914400" cy="914400"/>
          </a:xfrm>
          <a:prstGeom prst="rect">
            <a:avLst/>
          </a:prstGeom>
        </p:spPr>
      </p:pic>
      <p:pic>
        <p:nvPicPr>
          <p:cNvPr id="9" name="Graphic 8" descr="Chat with solid fill">
            <a:extLst>
              <a:ext uri="{FF2B5EF4-FFF2-40B4-BE49-F238E27FC236}">
                <a16:creationId xmlns:a16="http://schemas.microsoft.com/office/drawing/2014/main" id="{51349D08-3CE1-41E8-B35A-9274FAD45A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94076" y="3016532"/>
            <a:ext cx="1362913" cy="1362913"/>
          </a:xfrm>
          <a:prstGeom prst="rect">
            <a:avLst/>
          </a:prstGeom>
        </p:spPr>
      </p:pic>
      <p:pic>
        <p:nvPicPr>
          <p:cNvPr id="11" name="Graphic 10" descr="Lightbulb and gear outline">
            <a:extLst>
              <a:ext uri="{FF2B5EF4-FFF2-40B4-BE49-F238E27FC236}">
                <a16:creationId xmlns:a16="http://schemas.microsoft.com/office/drawing/2014/main" id="{7FC1E4F0-90A9-4FF3-813E-4FB899313F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25440">
            <a:off x="10350089" y="2422887"/>
            <a:ext cx="940033" cy="940033"/>
          </a:xfrm>
          <a:prstGeom prst="rect">
            <a:avLst/>
          </a:prstGeom>
        </p:spPr>
      </p:pic>
      <p:pic>
        <p:nvPicPr>
          <p:cNvPr id="13" name="Graphic 12" descr="Ear outline">
            <a:extLst>
              <a:ext uri="{FF2B5EF4-FFF2-40B4-BE49-F238E27FC236}">
                <a16:creationId xmlns:a16="http://schemas.microsoft.com/office/drawing/2014/main" id="{A9F9E7F7-4A01-4AA7-918D-2A51C351251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1011803">
            <a:off x="8804410" y="4020405"/>
            <a:ext cx="1179333" cy="1179333"/>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F6B01F10-CBB0-908D-916E-82D13DC2DCD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6136" y="3160245"/>
            <a:ext cx="2438400" cy="2438400"/>
          </a:xfrm>
          <a:prstGeom prst="rect">
            <a:avLst/>
          </a:prstGeom>
        </p:spPr>
      </p:pic>
    </p:spTree>
    <p:extLst>
      <p:ext uri="{BB962C8B-B14F-4D97-AF65-F5344CB8AC3E}">
        <p14:creationId xmlns:p14="http://schemas.microsoft.com/office/powerpoint/2010/main" val="224455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19475"/>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Collecting Feedback</a:t>
            </a:r>
          </a:p>
        </p:txBody>
      </p:sp>
      <p:sp>
        <p:nvSpPr>
          <p:cNvPr id="3" name="TextBox 2"/>
          <p:cNvSpPr txBox="1"/>
          <p:nvPr/>
        </p:nvSpPr>
        <p:spPr>
          <a:xfrm>
            <a:off x="378544" y="1076473"/>
            <a:ext cx="11241956" cy="4693593"/>
          </a:xfrm>
          <a:prstGeom prst="rect">
            <a:avLst/>
          </a:prstGeom>
          <a:noFill/>
        </p:spPr>
        <p:txBody>
          <a:bodyPr wrap="square" rtlCol="0">
            <a:spAutoFit/>
          </a:bodyPr>
          <a:lstStyle/>
          <a:p>
            <a:endParaRPr lang="en-GB" sz="2300" dirty="0">
              <a:latin typeface="Amsi Pro SemiBold" panose="020B0A06020201010104" pitchFamily="34" charset="0"/>
            </a:endParaRPr>
          </a:p>
          <a:p>
            <a:r>
              <a:rPr lang="en-GB" sz="2300" dirty="0">
                <a:latin typeface="Amsi Pro SemiBold" panose="020B0A06020201010104" pitchFamily="34" charset="0"/>
              </a:rPr>
              <a:t>You could try:</a:t>
            </a:r>
          </a:p>
          <a:p>
            <a:pPr marL="342900" indent="-342900">
              <a:buFont typeface="Arial" panose="020B0604020202020204" pitchFamily="34" charset="0"/>
              <a:buChar char="•"/>
            </a:pPr>
            <a:r>
              <a:rPr lang="en-GB" sz="2300" dirty="0">
                <a:latin typeface="Amsi Pro SemiBold" panose="020B0A06020201010104" pitchFamily="34" charset="0"/>
              </a:rPr>
              <a:t>Talking informally to students and other course reps</a:t>
            </a:r>
          </a:p>
          <a:p>
            <a:pPr marL="342900" indent="-342900">
              <a:buFont typeface="Arial" panose="020B0604020202020204" pitchFamily="34" charset="0"/>
              <a:buChar char="•"/>
            </a:pPr>
            <a:r>
              <a:rPr lang="en-GB" sz="2300" dirty="0">
                <a:latin typeface="Amsi Pro SemiBold" panose="020B0A06020201010104" pitchFamily="34" charset="0"/>
              </a:rPr>
              <a:t>Hosting drop in sessions or focus groups</a:t>
            </a:r>
          </a:p>
          <a:p>
            <a:pPr marL="342900" indent="-342900">
              <a:buFont typeface="Arial" panose="020B0604020202020204" pitchFamily="34" charset="0"/>
              <a:buChar char="•"/>
            </a:pPr>
            <a:r>
              <a:rPr lang="en-GB" sz="2300" dirty="0">
                <a:latin typeface="Amsi Pro SemiBold" panose="020B0A06020201010104" pitchFamily="34" charset="0"/>
              </a:rPr>
              <a:t>Using social media groups</a:t>
            </a:r>
          </a:p>
          <a:p>
            <a:pPr marL="342900" indent="-342900">
              <a:buFont typeface="Arial" panose="020B0604020202020204" pitchFamily="34" charset="0"/>
              <a:buChar char="•"/>
            </a:pPr>
            <a:r>
              <a:rPr lang="en-GB" sz="2300" dirty="0">
                <a:latin typeface="Amsi Pro SemiBold" panose="020B0A06020201010104" pitchFamily="34" charset="0"/>
              </a:rPr>
              <a:t>Giving classmates 5 minutes at the start or end of class</a:t>
            </a:r>
          </a:p>
          <a:p>
            <a:pPr marL="342900" indent="-342900">
              <a:buFont typeface="Arial" panose="020B0604020202020204" pitchFamily="34" charset="0"/>
              <a:buChar char="•"/>
            </a:pPr>
            <a:r>
              <a:rPr lang="en-GB" sz="2300" dirty="0">
                <a:latin typeface="Amsi Pro SemiBold" panose="020B0A06020201010104" pitchFamily="34" charset="0"/>
              </a:rPr>
              <a:t>Creating a survey/poll and asking School admin to circulate</a:t>
            </a:r>
          </a:p>
          <a:p>
            <a:pPr marL="342900" indent="-342900">
              <a:buFont typeface="Arial" panose="020B0604020202020204" pitchFamily="34" charset="0"/>
              <a:buChar char="•"/>
            </a:pPr>
            <a:r>
              <a:rPr lang="en-GB" sz="2300" dirty="0">
                <a:latin typeface="Amsi Pro SemiBold" panose="020B0A06020201010104" pitchFamily="34" charset="0"/>
              </a:rPr>
              <a:t>Using a physical feedback box </a:t>
            </a:r>
          </a:p>
          <a:p>
            <a:pPr marL="342900" indent="-342900">
              <a:buFont typeface="Arial" panose="020B0604020202020204" pitchFamily="34" charset="0"/>
              <a:buChar char="•"/>
            </a:pPr>
            <a:r>
              <a:rPr lang="en-GB" sz="2300" dirty="0">
                <a:latin typeface="Amsi Pro SemiBold" panose="020B0A06020201010104" pitchFamily="34" charset="0"/>
              </a:rPr>
              <a:t>Feedback form provided by the Students’ Union</a:t>
            </a:r>
          </a:p>
          <a:p>
            <a:endParaRPr lang="en-GB" sz="2300" dirty="0">
              <a:latin typeface="Amsi Pro SemiBold" panose="020B0A06020201010104" pitchFamily="34" charset="0"/>
            </a:endParaRPr>
          </a:p>
          <a:p>
            <a:endParaRPr lang="en-GB" sz="2300" dirty="0">
              <a:latin typeface="Amsi Pro SemiBold" panose="020B0A06020201010104" pitchFamily="34" charset="0"/>
            </a:endParaRPr>
          </a:p>
          <a:p>
            <a:r>
              <a:rPr lang="en-GB" sz="2300" dirty="0">
                <a:latin typeface="Amsi Pro SemiBold" panose="020B0A06020201010104" pitchFamily="34" charset="0"/>
              </a:rPr>
              <a:t>Remember that effective representation should be </a:t>
            </a:r>
            <a:r>
              <a:rPr lang="en-GB" sz="2300" b="1" dirty="0">
                <a:latin typeface="Amsi Pro SemiBold" panose="020B0A06020201010104" pitchFamily="34" charset="0"/>
              </a:rPr>
              <a:t>accurate</a:t>
            </a:r>
            <a:r>
              <a:rPr lang="en-GB" sz="2300" dirty="0">
                <a:latin typeface="Amsi Pro SemiBold" panose="020B0A06020201010104" pitchFamily="34" charset="0"/>
              </a:rPr>
              <a:t>, </a:t>
            </a:r>
            <a:r>
              <a:rPr lang="en-GB" sz="2300" b="1" dirty="0">
                <a:latin typeface="Amsi Pro SemiBold" panose="020B0A06020201010104" pitchFamily="34" charset="0"/>
              </a:rPr>
              <a:t>constructive</a:t>
            </a:r>
            <a:r>
              <a:rPr lang="en-GB" sz="2300" dirty="0">
                <a:latin typeface="Amsi Pro SemiBold" panose="020B0A06020201010104" pitchFamily="34" charset="0"/>
              </a:rPr>
              <a:t> and </a:t>
            </a:r>
            <a:r>
              <a:rPr lang="en-GB" sz="2300" b="1" dirty="0">
                <a:latin typeface="Amsi Pro SemiBold" panose="020B0A06020201010104" pitchFamily="34" charset="0"/>
              </a:rPr>
              <a:t>depersonalised</a:t>
            </a:r>
            <a:r>
              <a:rPr lang="en-GB" sz="2300" dirty="0">
                <a:latin typeface="Amsi Pro SemiBold" panose="020B0A06020201010104" pitchFamily="34" charset="0"/>
              </a:rPr>
              <a:t>!</a:t>
            </a:r>
          </a:p>
        </p:txBody>
      </p:sp>
      <p:pic>
        <p:nvPicPr>
          <p:cNvPr id="4" name="Graphic 3" descr="Clipboard with solid fill">
            <a:extLst>
              <a:ext uri="{FF2B5EF4-FFF2-40B4-BE49-F238E27FC236}">
                <a16:creationId xmlns:a16="http://schemas.microsoft.com/office/drawing/2014/main" id="{0FE24588-9FFA-438C-BE19-0973756FDF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987396">
            <a:off x="8786422" y="2270759"/>
            <a:ext cx="914400" cy="914400"/>
          </a:xfrm>
          <a:prstGeom prst="rect">
            <a:avLst/>
          </a:prstGeom>
        </p:spPr>
      </p:pic>
      <p:pic>
        <p:nvPicPr>
          <p:cNvPr id="6" name="Graphic 5" descr="Smart Phone with solid fill">
            <a:extLst>
              <a:ext uri="{FF2B5EF4-FFF2-40B4-BE49-F238E27FC236}">
                <a16:creationId xmlns:a16="http://schemas.microsoft.com/office/drawing/2014/main" id="{1D0F14B2-1D49-499C-AAAC-58B357C09E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46820">
            <a:off x="10208000" y="4193200"/>
            <a:ext cx="914400" cy="914400"/>
          </a:xfrm>
          <a:prstGeom prst="rect">
            <a:avLst/>
          </a:prstGeom>
        </p:spPr>
      </p:pic>
      <p:pic>
        <p:nvPicPr>
          <p:cNvPr id="9" name="Graphic 8" descr="Chat with solid fill">
            <a:extLst>
              <a:ext uri="{FF2B5EF4-FFF2-40B4-BE49-F238E27FC236}">
                <a16:creationId xmlns:a16="http://schemas.microsoft.com/office/drawing/2014/main" id="{51349D08-3CE1-41E8-B35A-9274FAD45A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94076" y="3016532"/>
            <a:ext cx="1362913" cy="1362913"/>
          </a:xfrm>
          <a:prstGeom prst="rect">
            <a:avLst/>
          </a:prstGeom>
        </p:spPr>
      </p:pic>
      <p:pic>
        <p:nvPicPr>
          <p:cNvPr id="11" name="Graphic 10" descr="Lightbulb and gear outline">
            <a:extLst>
              <a:ext uri="{FF2B5EF4-FFF2-40B4-BE49-F238E27FC236}">
                <a16:creationId xmlns:a16="http://schemas.microsoft.com/office/drawing/2014/main" id="{7FC1E4F0-90A9-4FF3-813E-4FB899313F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25440">
            <a:off x="10350089" y="2422887"/>
            <a:ext cx="940033" cy="940033"/>
          </a:xfrm>
          <a:prstGeom prst="rect">
            <a:avLst/>
          </a:prstGeom>
        </p:spPr>
      </p:pic>
      <p:pic>
        <p:nvPicPr>
          <p:cNvPr id="13" name="Graphic 12" descr="Ear outline">
            <a:extLst>
              <a:ext uri="{FF2B5EF4-FFF2-40B4-BE49-F238E27FC236}">
                <a16:creationId xmlns:a16="http://schemas.microsoft.com/office/drawing/2014/main" id="{A9F9E7F7-4A01-4AA7-918D-2A51C351251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1011803">
            <a:off x="8804410" y="4020405"/>
            <a:ext cx="1179333" cy="1179333"/>
          </a:xfrm>
          <a:prstGeom prst="rect">
            <a:avLst/>
          </a:prstGeom>
        </p:spPr>
      </p:pic>
    </p:spTree>
    <p:extLst>
      <p:ext uri="{BB962C8B-B14F-4D97-AF65-F5344CB8AC3E}">
        <p14:creationId xmlns:p14="http://schemas.microsoft.com/office/powerpoint/2010/main" val="219324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E3B8B2-6582-4761-B900-AD64D180201B}"/>
              </a:ext>
            </a:extLst>
          </p:cNvPr>
          <p:cNvSpPr/>
          <p:nvPr/>
        </p:nvSpPr>
        <p:spPr>
          <a:xfrm>
            <a:off x="-31014" y="340825"/>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A98F30A-A362-4A9A-8F2C-0998A3A00511}"/>
              </a:ext>
            </a:extLst>
          </p:cNvPr>
          <p:cNvPicPr>
            <a:picLocks noChangeAspect="1"/>
          </p:cNvPicPr>
          <p:nvPr/>
        </p:nvPicPr>
        <p:blipFill>
          <a:blip r:embed="rId3"/>
          <a:stretch>
            <a:fillRect/>
          </a:stretch>
        </p:blipFill>
        <p:spPr>
          <a:xfrm>
            <a:off x="0" y="-14775"/>
            <a:ext cx="12192000" cy="711200"/>
          </a:xfrm>
          <a:prstGeom prst="rect">
            <a:avLst/>
          </a:prstGeom>
        </p:spPr>
      </p:pic>
      <p:grpSp>
        <p:nvGrpSpPr>
          <p:cNvPr id="17" name="Group 16">
            <a:extLst>
              <a:ext uri="{FF2B5EF4-FFF2-40B4-BE49-F238E27FC236}">
                <a16:creationId xmlns:a16="http://schemas.microsoft.com/office/drawing/2014/main" id="{DA3F2FC0-87E1-45D7-B3DF-A78EE4FB669D}"/>
              </a:ext>
            </a:extLst>
          </p:cNvPr>
          <p:cNvGrpSpPr/>
          <p:nvPr/>
        </p:nvGrpSpPr>
        <p:grpSpPr>
          <a:xfrm>
            <a:off x="0" y="1193796"/>
            <a:ext cx="12192000" cy="5521390"/>
            <a:chOff x="0" y="1193796"/>
            <a:chExt cx="12192000" cy="5521390"/>
          </a:xfrm>
        </p:grpSpPr>
        <p:pic>
          <p:nvPicPr>
            <p:cNvPr id="5" name="Picture 4">
              <a:extLst>
                <a:ext uri="{FF2B5EF4-FFF2-40B4-BE49-F238E27FC236}">
                  <a16:creationId xmlns:a16="http://schemas.microsoft.com/office/drawing/2014/main" id="{EB25E7D8-88F5-47D5-A9FA-E82A2D1EE049}"/>
                </a:ext>
              </a:extLst>
            </p:cNvPr>
            <p:cNvPicPr>
              <a:picLocks noChangeAspect="1"/>
            </p:cNvPicPr>
            <p:nvPr/>
          </p:nvPicPr>
          <p:blipFill>
            <a:blip r:embed="rId4"/>
            <a:stretch>
              <a:fillRect/>
            </a:stretch>
          </p:blipFill>
          <p:spPr>
            <a:xfrm>
              <a:off x="0" y="1193796"/>
              <a:ext cx="12192000" cy="5521390"/>
            </a:xfrm>
            <a:prstGeom prst="rect">
              <a:avLst/>
            </a:prstGeom>
          </p:spPr>
        </p:pic>
        <p:sp>
          <p:nvSpPr>
            <p:cNvPr id="16" name="Rectangle 15">
              <a:extLst>
                <a:ext uri="{FF2B5EF4-FFF2-40B4-BE49-F238E27FC236}">
                  <a16:creationId xmlns:a16="http://schemas.microsoft.com/office/drawing/2014/main" id="{22B0E052-7296-4EF9-9DB9-F35921F1D226}"/>
                </a:ext>
              </a:extLst>
            </p:cNvPr>
            <p:cNvSpPr/>
            <p:nvPr/>
          </p:nvSpPr>
          <p:spPr>
            <a:xfrm>
              <a:off x="11620500" y="1193796"/>
              <a:ext cx="540486" cy="511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Content Placeholder 14" descr="Qr code&#10;&#10;Description automatically generated">
            <a:extLst>
              <a:ext uri="{FF2B5EF4-FFF2-40B4-BE49-F238E27FC236}">
                <a16:creationId xmlns:a16="http://schemas.microsoft.com/office/drawing/2014/main" id="{A23EB731-B598-4219-B111-9BEA1F39169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86315" y="2768501"/>
            <a:ext cx="1561610" cy="1561610"/>
          </a:xfrm>
        </p:spPr>
      </p:pic>
      <p:sp>
        <p:nvSpPr>
          <p:cNvPr id="9" name="TextBox 8">
            <a:extLst>
              <a:ext uri="{FF2B5EF4-FFF2-40B4-BE49-F238E27FC236}">
                <a16:creationId xmlns:a16="http://schemas.microsoft.com/office/drawing/2014/main" id="{6B984894-7F56-4A63-874D-DFD47EACB442}"/>
              </a:ext>
            </a:extLst>
          </p:cNvPr>
          <p:cNvSpPr txBox="1"/>
          <p:nvPr/>
        </p:nvSpPr>
        <p:spPr>
          <a:xfrm>
            <a:off x="383222" y="58032"/>
            <a:ext cx="6125546" cy="553998"/>
          </a:xfrm>
          <a:prstGeom prst="rect">
            <a:avLst/>
          </a:prstGeom>
          <a:noFill/>
        </p:spPr>
        <p:txBody>
          <a:bodyPr wrap="square">
            <a:spAutoFit/>
          </a:bodyPr>
          <a:lstStyle/>
          <a:p>
            <a:r>
              <a:rPr lang="en-US" sz="3000" b="1" dirty="0">
                <a:latin typeface="Amsi Pro Ultra" panose="020B0A06020201010104" pitchFamily="34" charset="0"/>
                <a:cs typeface="Arial" panose="020B0604020202020204" pitchFamily="34" charset="0"/>
              </a:rPr>
              <a:t>Google Forms</a:t>
            </a:r>
          </a:p>
        </p:txBody>
      </p:sp>
      <p:sp>
        <p:nvSpPr>
          <p:cNvPr id="11" name="TextBox 10">
            <a:extLst>
              <a:ext uri="{FF2B5EF4-FFF2-40B4-BE49-F238E27FC236}">
                <a16:creationId xmlns:a16="http://schemas.microsoft.com/office/drawing/2014/main" id="{2F00774A-C4FC-4299-B519-45606ADF7943}"/>
              </a:ext>
            </a:extLst>
          </p:cNvPr>
          <p:cNvSpPr txBox="1"/>
          <p:nvPr/>
        </p:nvSpPr>
        <p:spPr>
          <a:xfrm>
            <a:off x="165509" y="4438966"/>
            <a:ext cx="2203223" cy="646331"/>
          </a:xfrm>
          <a:prstGeom prst="rect">
            <a:avLst/>
          </a:prstGeom>
          <a:noFill/>
        </p:spPr>
        <p:txBody>
          <a:bodyPr wrap="square">
            <a:spAutoFit/>
          </a:bodyPr>
          <a:lstStyle/>
          <a:p>
            <a:r>
              <a:rPr lang="en-GB" dirty="0">
                <a:hlinkClick r:id="rId6"/>
              </a:rPr>
              <a:t>www.google.co.uk/forms/about/</a:t>
            </a:r>
            <a:r>
              <a:rPr lang="en-GB" dirty="0"/>
              <a:t> </a:t>
            </a:r>
          </a:p>
        </p:txBody>
      </p:sp>
    </p:spTree>
    <p:extLst>
      <p:ext uri="{BB962C8B-B14F-4D97-AF65-F5344CB8AC3E}">
        <p14:creationId xmlns:p14="http://schemas.microsoft.com/office/powerpoint/2010/main" val="4237798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19475"/>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Sharing Feedback</a:t>
            </a:r>
          </a:p>
        </p:txBody>
      </p:sp>
      <p:graphicFrame>
        <p:nvGraphicFramePr>
          <p:cNvPr id="3" name="Diagram 2">
            <a:extLst>
              <a:ext uri="{FF2B5EF4-FFF2-40B4-BE49-F238E27FC236}">
                <a16:creationId xmlns:a16="http://schemas.microsoft.com/office/drawing/2014/main" id="{AF02F9FB-892D-49D0-AF04-126F90625D8F}"/>
              </a:ext>
            </a:extLst>
          </p:cNvPr>
          <p:cNvGraphicFramePr/>
          <p:nvPr/>
        </p:nvGraphicFramePr>
        <p:xfrm>
          <a:off x="605155" y="1652758"/>
          <a:ext cx="11196320" cy="41574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307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31014" y="340825"/>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19475"/>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Feedback Loop</a:t>
            </a:r>
          </a:p>
        </p:txBody>
      </p:sp>
      <p:sp>
        <p:nvSpPr>
          <p:cNvPr id="2" name="TextBox 1"/>
          <p:cNvSpPr txBox="1"/>
          <p:nvPr/>
        </p:nvSpPr>
        <p:spPr>
          <a:xfrm>
            <a:off x="378544" y="1050965"/>
            <a:ext cx="11066696" cy="1569660"/>
          </a:xfrm>
          <a:prstGeom prst="rect">
            <a:avLst/>
          </a:prstGeom>
          <a:noFill/>
        </p:spPr>
        <p:txBody>
          <a:bodyPr wrap="square" rtlCol="0">
            <a:spAutoFit/>
          </a:bodyPr>
          <a:lstStyle/>
          <a:p>
            <a:r>
              <a:rPr lang="en-GB" sz="2400" dirty="0">
                <a:latin typeface="Amsi Pro SemiBold" panose="020B0A06020201010104" pitchFamily="34" charset="0"/>
              </a:rPr>
              <a:t>As a Course Rep, communication is key when collecting feedback to help close the </a:t>
            </a:r>
            <a:r>
              <a:rPr lang="en-GB" sz="2400" b="1" dirty="0">
                <a:latin typeface="Amsi Pro SemiBold" panose="020B0A06020201010104" pitchFamily="34" charset="0"/>
              </a:rPr>
              <a:t>feedback loop</a:t>
            </a:r>
            <a:r>
              <a:rPr lang="en-GB" sz="2400" dirty="0">
                <a:latin typeface="Amsi Pro SemiBold" panose="020B0A06020201010104" pitchFamily="34" charset="0"/>
              </a:rPr>
              <a:t>.</a:t>
            </a:r>
          </a:p>
          <a:p>
            <a:endParaRPr lang="en-GB" sz="2400" dirty="0">
              <a:latin typeface="Amsi Pro SemiBold" panose="020B0A06020201010104" pitchFamily="34" charset="0"/>
            </a:endParaRPr>
          </a:p>
          <a:p>
            <a:r>
              <a:rPr lang="en-GB" sz="2400" dirty="0">
                <a:latin typeface="Amsi Pro SemiBold" panose="020B0A06020201010104" pitchFamily="34" charset="0"/>
              </a:rPr>
              <a:t>The feedback loop follows this structure:</a:t>
            </a:r>
          </a:p>
        </p:txBody>
      </p:sp>
      <p:graphicFrame>
        <p:nvGraphicFramePr>
          <p:cNvPr id="3" name="Diagram 2">
            <a:extLst>
              <a:ext uri="{FF2B5EF4-FFF2-40B4-BE49-F238E27FC236}">
                <a16:creationId xmlns:a16="http://schemas.microsoft.com/office/drawing/2014/main" id="{FF62E768-F99C-4BF0-A0E3-B771A4507C7F}"/>
              </a:ext>
            </a:extLst>
          </p:cNvPr>
          <p:cNvGraphicFramePr/>
          <p:nvPr/>
        </p:nvGraphicFramePr>
        <p:xfrm>
          <a:off x="-121586" y="2620625"/>
          <a:ext cx="12066955" cy="3812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166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53377" y="-14775"/>
            <a:ext cx="8220172"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Staff-Student Action Meetings</a:t>
            </a:r>
          </a:p>
        </p:txBody>
      </p:sp>
      <p:sp>
        <p:nvSpPr>
          <p:cNvPr id="4" name="Content Placeholder 3">
            <a:extLst>
              <a:ext uri="{FF2B5EF4-FFF2-40B4-BE49-F238E27FC236}">
                <a16:creationId xmlns:a16="http://schemas.microsoft.com/office/drawing/2014/main" id="{A8D21CAD-4DC6-4A90-91F6-391462E5BD3C}"/>
              </a:ext>
            </a:extLst>
          </p:cNvPr>
          <p:cNvSpPr>
            <a:spLocks noGrp="1"/>
          </p:cNvSpPr>
          <p:nvPr>
            <p:ph idx="1"/>
          </p:nvPr>
        </p:nvSpPr>
        <p:spPr>
          <a:xfrm>
            <a:off x="223935" y="802433"/>
            <a:ext cx="11612931" cy="5924937"/>
          </a:xfrm>
        </p:spPr>
        <p:txBody>
          <a:bodyPr>
            <a:normAutofit/>
          </a:bodyPr>
          <a:lstStyle/>
          <a:p>
            <a:pPr marL="342900" indent="-342900"/>
            <a:r>
              <a:rPr lang="en-GB" sz="1600" dirty="0">
                <a:latin typeface="Amsi Pro SemiBold" panose="020B0A06020201010104" pitchFamily="34" charset="0"/>
              </a:rPr>
              <a:t>This system ‘</a:t>
            </a:r>
            <a:r>
              <a:rPr lang="en-GB" sz="1600" b="1" dirty="0">
                <a:latin typeface="Amsi Pro SemiBold" panose="020B0A06020201010104" pitchFamily="34" charset="0"/>
              </a:rPr>
              <a:t>Staff-Student Action Meetings’ (SSAM) </a:t>
            </a:r>
            <a:r>
              <a:rPr lang="en-GB" sz="1600" dirty="0">
                <a:latin typeface="Amsi Pro SemiBold" panose="020B0A06020201010104" pitchFamily="34" charset="0"/>
              </a:rPr>
              <a:t>is being introduced across all 6 schools and all levels of study in September 2023.</a:t>
            </a:r>
          </a:p>
          <a:p>
            <a:pPr marL="342900" indent="-342900"/>
            <a:endParaRPr lang="en-GB" sz="1600" dirty="0">
              <a:latin typeface="Amsi Pro SemiBold" panose="020B0A06020201010104" pitchFamily="34" charset="0"/>
            </a:endParaRPr>
          </a:p>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Course Reps and Senior Couse Reps attend the SSAM meeting for their department and level of study at least once per term and identified key members of staff should also be present. </a:t>
            </a:r>
          </a:p>
          <a:p>
            <a:pPr marL="342900" lvl="0" indent="-342900" fontAlgn="base">
              <a:buFont typeface="Arial" panose="020B0604020202020204" pitchFamily="34" charset="0"/>
              <a:buChar char="•"/>
              <a:tabLst>
                <a:tab pos="457200" algn="l"/>
              </a:tabLst>
            </a:pPr>
            <a:endParaRPr lang="en-GB" sz="1600" dirty="0">
              <a:effectLst/>
              <a:latin typeface="Amsi Pro SemiBold" panose="020B0A060202010101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Course Reps should speak to students ahead of the meeting and gather any feedback they have that they would like to raise. They should collate the feedback in a specific feedback form which you can find a template of on the </a:t>
            </a:r>
            <a:r>
              <a:rPr lang="en-GB" sz="1600" u="sng" dirty="0">
                <a:solidFill>
                  <a:srgbClr val="0563C1"/>
                </a:solidFill>
                <a:effectLst/>
                <a:latin typeface="Amsi Pro SemiBold" panose="020B0A06020201010104" pitchFamily="34" charset="0"/>
                <a:ea typeface="Times New Roman" panose="02020603050405020304" pitchFamily="18" charset="0"/>
                <a:cs typeface="Times New Roman" panose="02020603050405020304" pitchFamily="18" charset="0"/>
                <a:hlinkClick r:id="rId4"/>
              </a:rPr>
              <a:t>Rep Hub</a:t>
            </a:r>
            <a:r>
              <a:rPr lang="en-GB" sz="1600" dirty="0">
                <a:effectLst/>
                <a:latin typeface="Amsi Pro SemiBold" panose="020B0A06020201010104" pitchFamily="34" charset="0"/>
                <a:ea typeface="Times New Roman" panose="02020603050405020304" pitchFamily="18" charset="0"/>
                <a:cs typeface="Times New Roman" panose="02020603050405020304" pitchFamily="18" charset="0"/>
              </a:rPr>
              <a:t>.</a:t>
            </a: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 They will then liaise with Senior Course Reps in their department to make them aware of the issues and what is going to be discussed in the meeting. </a:t>
            </a:r>
          </a:p>
          <a:p>
            <a:pPr marL="342900" lvl="0" indent="-342900" fontAlgn="base">
              <a:buFont typeface="Arial" panose="020B0604020202020204" pitchFamily="34" charset="0"/>
              <a:buChar char="•"/>
              <a:tabLst>
                <a:tab pos="457200" algn="l"/>
              </a:tabLst>
            </a:pPr>
            <a:endParaRPr lang="en-GB" sz="1600" dirty="0">
              <a:effectLst/>
              <a:latin typeface="Amsi Pro SemiBold" panose="020B0A060202010101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Senior Course Reps send all feedback to an identified member of staff at least two weeks ahead of the meeting who will add each point onto the agenda for the meeting. </a:t>
            </a:r>
          </a:p>
          <a:p>
            <a:pPr marL="342900" lvl="0" indent="-342900" fontAlgn="base">
              <a:buFont typeface="Arial" panose="020B0604020202020204" pitchFamily="34" charset="0"/>
              <a:buChar char="•"/>
              <a:tabLst>
                <a:tab pos="457200" algn="l"/>
              </a:tabLst>
            </a:pPr>
            <a:endParaRPr lang="en-GB" sz="1600" dirty="0">
              <a:effectLst/>
              <a:latin typeface="Amsi Pro SemiBold" panose="020B0A060202010101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The identified member of staff should invite all attendees (Course Reps, Senior Course Reps, and staff) with plenty of notice and include important details such as time, date, and location along with the agenda and any other useful documents. </a:t>
            </a:r>
          </a:p>
          <a:p>
            <a:pPr marL="342900" lvl="0" indent="-342900" fontAlgn="base">
              <a:buFont typeface="Arial" panose="020B0604020202020204" pitchFamily="34" charset="0"/>
              <a:buChar char="•"/>
              <a:tabLst>
                <a:tab pos="457200" algn="l"/>
              </a:tabLst>
            </a:pPr>
            <a:endParaRPr lang="en-GB" sz="1600" dirty="0">
              <a:effectLst/>
              <a:latin typeface="Amsi Pro SemiBold" panose="020B0A060202010101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At Undergraduate and Postgraduate Taught levels of study, one Senior Course Rep will chair the meeting and at Postgraduate Research, a Course Rep will chair.</a:t>
            </a:r>
            <a:endParaRPr lang="en-GB" sz="1600" dirty="0">
              <a:effectLst/>
              <a:latin typeface="Amsi Pro SemiBold" panose="020B0A06020201010104" pitchFamily="34" charset="0"/>
              <a:ea typeface="Times New Roman" panose="02020603050405020304" pitchFamily="18" charset="0"/>
              <a:cs typeface="Times New Roman" panose="02020603050405020304" pitchFamily="18" charset="0"/>
            </a:endParaRPr>
          </a:p>
          <a:p>
            <a:pPr marL="342900" indent="-342900"/>
            <a:endParaRPr lang="en-GB" sz="1400" dirty="0">
              <a:latin typeface="Amsi Pro SemiBold" panose="020B0A06020201010104" pitchFamily="34" charset="0"/>
            </a:endParaRPr>
          </a:p>
        </p:txBody>
      </p:sp>
    </p:spTree>
    <p:extLst>
      <p:ext uri="{BB962C8B-B14F-4D97-AF65-F5344CB8AC3E}">
        <p14:creationId xmlns:p14="http://schemas.microsoft.com/office/powerpoint/2010/main" val="199866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53377" y="-14775"/>
            <a:ext cx="8220172"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Staff-Student Action Meetings</a:t>
            </a:r>
          </a:p>
        </p:txBody>
      </p:sp>
      <p:sp>
        <p:nvSpPr>
          <p:cNvPr id="4" name="Content Placeholder 3">
            <a:extLst>
              <a:ext uri="{FF2B5EF4-FFF2-40B4-BE49-F238E27FC236}">
                <a16:creationId xmlns:a16="http://schemas.microsoft.com/office/drawing/2014/main" id="{A8D21CAD-4DC6-4A90-91F6-391462E5BD3C}"/>
              </a:ext>
            </a:extLst>
          </p:cNvPr>
          <p:cNvSpPr>
            <a:spLocks noGrp="1"/>
          </p:cNvSpPr>
          <p:nvPr>
            <p:ph idx="1"/>
          </p:nvPr>
        </p:nvSpPr>
        <p:spPr>
          <a:xfrm>
            <a:off x="223935" y="802433"/>
            <a:ext cx="11612931" cy="5924937"/>
          </a:xfrm>
        </p:spPr>
        <p:txBody>
          <a:bodyPr>
            <a:normAutofit/>
          </a:bodyPr>
          <a:lstStyle/>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In the meeting, the chair should go through each agenda point and invite attendees to discuss the issue and identify solutions to create positive change for the students who originally raised the feedback. </a:t>
            </a:r>
          </a:p>
          <a:p>
            <a:pPr marL="342900" lvl="0" indent="-342900" fontAlgn="base">
              <a:buFont typeface="Arial" panose="020B0604020202020204" pitchFamily="34" charset="0"/>
              <a:buChar char="•"/>
              <a:tabLst>
                <a:tab pos="457200" algn="l"/>
              </a:tabLst>
            </a:pPr>
            <a:endParaRPr lang="en-GB" sz="1600" dirty="0">
              <a:effectLst/>
              <a:latin typeface="Amsi Pro SemiBold" panose="020B0A060202010101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Staff will have the opportunity to update reps on developments happening behind the scenes that may be useful for them to know.</a:t>
            </a:r>
          </a:p>
          <a:p>
            <a:pPr marL="342900" lvl="0" indent="-342900" fontAlgn="base">
              <a:buFont typeface="Arial" panose="020B0604020202020204" pitchFamily="34" charset="0"/>
              <a:buChar char="•"/>
              <a:tabLst>
                <a:tab pos="457200" algn="l"/>
              </a:tabLst>
            </a:pPr>
            <a:endParaRPr lang="en-GB" sz="1600" dirty="0">
              <a:effectLst/>
              <a:latin typeface="Amsi Pro SemiBold" panose="020B0A060202010101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Identified members of staff and Senior Course Reps will record identified actions which need to be completed as part of the ‘Staff-Student Action Log’. </a:t>
            </a:r>
          </a:p>
          <a:p>
            <a:pPr marL="342900" lvl="0" indent="-342900" fontAlgn="base">
              <a:buFont typeface="Arial" panose="020B0604020202020204" pitchFamily="34" charset="0"/>
              <a:buChar char="•"/>
              <a:tabLst>
                <a:tab pos="457200" algn="l"/>
              </a:tabLst>
            </a:pPr>
            <a:endParaRPr lang="en-GB" sz="1600" dirty="0">
              <a:solidFill>
                <a:srgbClr val="000000"/>
              </a:solidFill>
              <a:latin typeface="Amsi Pro SemiBold" panose="020B0A060202010101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GB" sz="1600" dirty="0">
                <a:solidFill>
                  <a:srgbClr val="000000"/>
                </a:solidFill>
                <a:effectLst/>
                <a:latin typeface="Amsi Pro SemiBold" panose="020B0A06020201010104" pitchFamily="34" charset="0"/>
                <a:ea typeface="Times New Roman" panose="02020603050405020304" pitchFamily="18" charset="0"/>
                <a:cs typeface="Times New Roman" panose="02020603050405020304" pitchFamily="18" charset="0"/>
              </a:rPr>
              <a:t>These logs are a live document which are to be hosted in an individual department MS Teams channel which will be created by the Students’ Union Voice Team and accessible to all students in that department and level of study. This is so that students who don’t attend SSAM can still see what is being discussed and how their feedback is being acted upon. </a:t>
            </a:r>
            <a:endParaRPr lang="en-GB" sz="1600" dirty="0">
              <a:effectLst/>
              <a:latin typeface="Amsi Pro SemiBold" panose="020B0A06020201010104" pitchFamily="34" charset="0"/>
              <a:ea typeface="Times New Roman" panose="02020603050405020304" pitchFamily="18" charset="0"/>
              <a:cs typeface="Times New Roman" panose="02020603050405020304" pitchFamily="18" charset="0"/>
            </a:endParaRPr>
          </a:p>
          <a:p>
            <a:pPr marL="342900" indent="-342900"/>
            <a:endParaRPr lang="en-GB" sz="1600" b="1" dirty="0">
              <a:latin typeface="Amsi Pro SemiBold" panose="020B0A06020201010104" pitchFamily="34" charset="0"/>
            </a:endParaRPr>
          </a:p>
          <a:p>
            <a:pPr marL="342900" indent="-342900">
              <a:buFont typeface="Arial" panose="020B0604020202020204" pitchFamily="34" charset="0"/>
              <a:buChar char="•"/>
            </a:pPr>
            <a:r>
              <a:rPr lang="en-GB" sz="1600" dirty="0">
                <a:latin typeface="Amsi Pro SemiBold" panose="020B0A06020201010104" pitchFamily="34" charset="0"/>
              </a:rPr>
              <a:t>Although SSAMs are a great way of providing feedback to your department, you are still encouraged to raise student feedback outside of these meetings if necessary.</a:t>
            </a:r>
          </a:p>
          <a:p>
            <a:endParaRPr lang="en-GB" sz="1600" dirty="0">
              <a:latin typeface="Amsi Pro SemiBold" panose="020B0A06020201010104" pitchFamily="34" charset="0"/>
            </a:endParaRPr>
          </a:p>
          <a:p>
            <a:r>
              <a:rPr lang="en-GB" sz="1600" b="1" dirty="0">
                <a:latin typeface="Amsi Pro SemiBold" panose="020B0A06020201010104" pitchFamily="34" charset="0"/>
              </a:rPr>
              <a:t>In agreement with the Students’ Union, Department staff may choose to adapt the model so it works as best as it can for their individual department. </a:t>
            </a:r>
          </a:p>
          <a:p>
            <a:pPr marL="342900" indent="-342900"/>
            <a:endParaRPr lang="en-GB" sz="1400" b="1" dirty="0">
              <a:latin typeface="Amsi Pro SemiBold" panose="020B0A06020201010104" pitchFamily="34" charset="0"/>
            </a:endParaRPr>
          </a:p>
        </p:txBody>
      </p:sp>
    </p:spTree>
    <p:extLst>
      <p:ext uri="{BB962C8B-B14F-4D97-AF65-F5344CB8AC3E}">
        <p14:creationId xmlns:p14="http://schemas.microsoft.com/office/powerpoint/2010/main" val="44302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6CCA65-2A1F-E14D-B49D-C352E75BBED0}"/>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0" y="-2733"/>
            <a:ext cx="12192000" cy="711200"/>
          </a:xfrm>
          <a:prstGeom prst="rect">
            <a:avLst/>
          </a:prstGeom>
        </p:spPr>
      </p:pic>
      <p:sp>
        <p:nvSpPr>
          <p:cNvPr id="8" name="TextBox 7">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Contents</a:t>
            </a:r>
          </a:p>
        </p:txBody>
      </p:sp>
      <p:pic>
        <p:nvPicPr>
          <p:cNvPr id="10" name="Picture 9">
            <a:extLst>
              <a:ext uri="{FF2B5EF4-FFF2-40B4-BE49-F238E27FC236}">
                <a16:creationId xmlns:a16="http://schemas.microsoft.com/office/drawing/2014/main" id="{433A7364-CBEA-E648-80A4-DBBBAFE15A00}"/>
              </a:ext>
            </a:extLst>
          </p:cNvPr>
          <p:cNvPicPr>
            <a:picLocks noChangeAspect="1"/>
          </p:cNvPicPr>
          <p:nvPr/>
        </p:nvPicPr>
        <p:blipFill>
          <a:blip r:embed="rId3"/>
          <a:stretch>
            <a:fillRect/>
          </a:stretch>
        </p:blipFill>
        <p:spPr>
          <a:xfrm>
            <a:off x="7239000" y="2971255"/>
            <a:ext cx="4953000" cy="3951477"/>
          </a:xfrm>
          <a:prstGeom prst="rect">
            <a:avLst/>
          </a:prstGeom>
        </p:spPr>
      </p:pic>
      <p:sp>
        <p:nvSpPr>
          <p:cNvPr id="9" name="TextBox 8">
            <a:extLst>
              <a:ext uri="{FF2B5EF4-FFF2-40B4-BE49-F238E27FC236}">
                <a16:creationId xmlns:a16="http://schemas.microsoft.com/office/drawing/2014/main" id="{B4E71656-0F64-2541-8664-A19EE6EE33B7}"/>
              </a:ext>
            </a:extLst>
          </p:cNvPr>
          <p:cNvSpPr txBox="1"/>
          <p:nvPr/>
        </p:nvSpPr>
        <p:spPr>
          <a:xfrm>
            <a:off x="2289562" y="1409585"/>
            <a:ext cx="8101013" cy="4670509"/>
          </a:xfrm>
          <a:prstGeom prst="rect">
            <a:avLst/>
          </a:prstGeom>
          <a:noFill/>
        </p:spPr>
        <p:txBody>
          <a:bodyPr wrap="square" rtlCol="0">
            <a:spAutoFit/>
          </a:bodyPr>
          <a:lstStyle/>
          <a:p>
            <a:pPr>
              <a:lnSpc>
                <a:spcPct val="150000"/>
              </a:lnSpc>
            </a:pPr>
            <a:r>
              <a:rPr lang="en-US" sz="2000" b="1" dirty="0">
                <a:latin typeface="Amsi Pro SemiBold" panose="020B0A06020201010104" pitchFamily="34" charset="0"/>
                <a:cs typeface="Arial" panose="020B0604020202020204" pitchFamily="34" charset="0"/>
              </a:rPr>
              <a:t>What is academic representation?</a:t>
            </a:r>
          </a:p>
          <a:p>
            <a:pPr>
              <a:lnSpc>
                <a:spcPct val="150000"/>
              </a:lnSpc>
            </a:pPr>
            <a:r>
              <a:rPr lang="en-US" sz="2000" b="1" dirty="0">
                <a:latin typeface="Amsi Pro SemiBold" panose="020B0A06020201010104" pitchFamily="34" charset="0"/>
                <a:cs typeface="Arial" panose="020B0604020202020204" pitchFamily="34" charset="0"/>
              </a:rPr>
              <a:t>Course Rep responsibilities</a:t>
            </a:r>
          </a:p>
          <a:p>
            <a:pPr>
              <a:lnSpc>
                <a:spcPct val="150000"/>
              </a:lnSpc>
            </a:pPr>
            <a:r>
              <a:rPr lang="en-US" sz="2000" b="1" dirty="0">
                <a:latin typeface="Amsi Pro SemiBold" panose="020B0A06020201010104" pitchFamily="34" charset="0"/>
                <a:cs typeface="Arial" panose="020B0604020202020204" pitchFamily="34" charset="0"/>
              </a:rPr>
              <a:t>Key skills</a:t>
            </a:r>
          </a:p>
          <a:p>
            <a:pPr>
              <a:lnSpc>
                <a:spcPct val="150000"/>
              </a:lnSpc>
            </a:pPr>
            <a:r>
              <a:rPr lang="en-US" sz="2000" b="1" dirty="0">
                <a:latin typeface="Amsi Pro SemiBold" panose="020B0A06020201010104" pitchFamily="34" charset="0"/>
                <a:cs typeface="Arial" panose="020B0604020202020204" pitchFamily="34" charset="0"/>
              </a:rPr>
              <a:t>Signposting</a:t>
            </a:r>
          </a:p>
          <a:p>
            <a:pPr>
              <a:lnSpc>
                <a:spcPct val="150000"/>
              </a:lnSpc>
            </a:pPr>
            <a:r>
              <a:rPr lang="en-US" sz="2000" b="1" dirty="0">
                <a:latin typeface="Amsi Pro SemiBold" panose="020B0A06020201010104" pitchFamily="34" charset="0"/>
                <a:cs typeface="Arial" panose="020B0604020202020204" pitchFamily="34" charset="0"/>
              </a:rPr>
              <a:t>Specialisms</a:t>
            </a:r>
          </a:p>
          <a:p>
            <a:pPr>
              <a:lnSpc>
                <a:spcPct val="150000"/>
              </a:lnSpc>
            </a:pPr>
            <a:r>
              <a:rPr lang="en-US" sz="2000" b="1" dirty="0">
                <a:latin typeface="Amsi Pro SemiBold" panose="020B0A06020201010104" pitchFamily="34" charset="0"/>
                <a:cs typeface="Arial" panose="020B0604020202020204" pitchFamily="34" charset="0"/>
              </a:rPr>
              <a:t>Collecting and sharing feedback</a:t>
            </a:r>
          </a:p>
          <a:p>
            <a:pPr>
              <a:lnSpc>
                <a:spcPct val="150000"/>
              </a:lnSpc>
            </a:pPr>
            <a:r>
              <a:rPr lang="en-US" sz="2000" b="1" dirty="0">
                <a:latin typeface="Amsi Pro SemiBold" panose="020B0A06020201010104" pitchFamily="34" charset="0"/>
                <a:cs typeface="Arial" panose="020B0604020202020204" pitchFamily="34" charset="0"/>
              </a:rPr>
              <a:t>Staff-Student Action Meetings</a:t>
            </a:r>
          </a:p>
          <a:p>
            <a:pPr>
              <a:lnSpc>
                <a:spcPct val="150000"/>
              </a:lnSpc>
            </a:pPr>
            <a:r>
              <a:rPr lang="en-US" sz="2000" b="1" dirty="0">
                <a:latin typeface="Amsi Pro SemiBold" panose="020B0A06020201010104" pitchFamily="34" charset="0"/>
                <a:cs typeface="Arial" panose="020B0604020202020204" pitchFamily="34" charset="0"/>
              </a:rPr>
              <a:t>Support</a:t>
            </a:r>
          </a:p>
          <a:p>
            <a:pPr>
              <a:lnSpc>
                <a:spcPct val="150000"/>
              </a:lnSpc>
            </a:pPr>
            <a:r>
              <a:rPr lang="en-US" sz="2000" b="1" dirty="0">
                <a:latin typeface="Amsi Pro SemiBold" panose="020B0A06020201010104" pitchFamily="34" charset="0"/>
                <a:cs typeface="Arial" panose="020B0604020202020204" pitchFamily="34" charset="0"/>
              </a:rPr>
              <a:t>Key contacts</a:t>
            </a:r>
          </a:p>
          <a:p>
            <a:pPr>
              <a:lnSpc>
                <a:spcPct val="150000"/>
              </a:lnSpc>
            </a:pPr>
            <a:r>
              <a:rPr lang="en-US" sz="2000" b="1" dirty="0">
                <a:latin typeface="Amsi Pro SemiBold" panose="020B0A06020201010104" pitchFamily="34" charset="0"/>
                <a:cs typeface="Arial" panose="020B0604020202020204" pitchFamily="34" charset="0"/>
              </a:rPr>
              <a:t>Next steps</a:t>
            </a:r>
          </a:p>
        </p:txBody>
      </p:sp>
      <p:grpSp>
        <p:nvGrpSpPr>
          <p:cNvPr id="4" name="Group 3"/>
          <p:cNvGrpSpPr/>
          <p:nvPr/>
        </p:nvGrpSpPr>
        <p:grpSpPr>
          <a:xfrm>
            <a:off x="1685787" y="1572014"/>
            <a:ext cx="231275" cy="4428736"/>
            <a:chOff x="1291494" y="1562436"/>
            <a:chExt cx="231275" cy="3431675"/>
          </a:xfrm>
        </p:grpSpPr>
        <p:sp>
          <p:nvSpPr>
            <p:cNvPr id="11" name="Right Triangle 10">
              <a:extLst>
                <a:ext uri="{FF2B5EF4-FFF2-40B4-BE49-F238E27FC236}">
                  <a16:creationId xmlns:a16="http://schemas.microsoft.com/office/drawing/2014/main" id="{9026E54C-C76B-7843-B585-BB760BE64EE1}"/>
                </a:ext>
              </a:extLst>
            </p:cNvPr>
            <p:cNvSpPr/>
            <p:nvPr/>
          </p:nvSpPr>
          <p:spPr>
            <a:xfrm rot="16200000">
              <a:off x="1291494" y="1562436"/>
              <a:ext cx="231275" cy="231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90239241-C188-CC47-A5F4-5CAAC6EB59F0}"/>
                </a:ext>
              </a:extLst>
            </p:cNvPr>
            <p:cNvSpPr/>
            <p:nvPr/>
          </p:nvSpPr>
          <p:spPr>
            <a:xfrm rot="16200000">
              <a:off x="1291494" y="2028780"/>
              <a:ext cx="231275" cy="231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26B5B27E-B93A-DE47-BF0A-7AB04C52D11E}"/>
                </a:ext>
              </a:extLst>
            </p:cNvPr>
            <p:cNvSpPr/>
            <p:nvPr/>
          </p:nvSpPr>
          <p:spPr>
            <a:xfrm rot="16200000">
              <a:off x="1291494" y="2485980"/>
              <a:ext cx="231275" cy="231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DDC48431-9ED8-9F44-8B54-3423C65501A5}"/>
                </a:ext>
              </a:extLst>
            </p:cNvPr>
            <p:cNvSpPr/>
            <p:nvPr/>
          </p:nvSpPr>
          <p:spPr>
            <a:xfrm rot="16200000">
              <a:off x="1291494" y="2943180"/>
              <a:ext cx="231275" cy="231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2A6CDED-11FA-864E-B762-E870C3ACEDC2}"/>
                </a:ext>
              </a:extLst>
            </p:cNvPr>
            <p:cNvSpPr/>
            <p:nvPr/>
          </p:nvSpPr>
          <p:spPr>
            <a:xfrm rot="16200000">
              <a:off x="1291494" y="3391236"/>
              <a:ext cx="231275" cy="231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09B9032A-E5C9-3246-927E-40240A2DA4FA}"/>
                </a:ext>
              </a:extLst>
            </p:cNvPr>
            <p:cNvSpPr/>
            <p:nvPr/>
          </p:nvSpPr>
          <p:spPr>
            <a:xfrm rot="16200000">
              <a:off x="1291494" y="3848436"/>
              <a:ext cx="231275" cy="231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80EBBAE3-BAED-B843-8DBA-615E6755FE61}"/>
                </a:ext>
              </a:extLst>
            </p:cNvPr>
            <p:cNvSpPr/>
            <p:nvPr/>
          </p:nvSpPr>
          <p:spPr>
            <a:xfrm rot="16200000">
              <a:off x="1291494" y="4314780"/>
              <a:ext cx="231275" cy="231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EE5CE8B0-F772-3246-9D73-F74043EF574E}"/>
                </a:ext>
              </a:extLst>
            </p:cNvPr>
            <p:cNvSpPr/>
            <p:nvPr/>
          </p:nvSpPr>
          <p:spPr>
            <a:xfrm rot="16200000">
              <a:off x="1291494" y="4762836"/>
              <a:ext cx="231275" cy="231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514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0"/>
            <a:ext cx="8295673"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Staff-Student Action Meetings</a:t>
            </a:r>
          </a:p>
        </p:txBody>
      </p:sp>
      <p:pic>
        <p:nvPicPr>
          <p:cNvPr id="5" name="Picture 4" descr="A diagram of a company&#10;&#10;Description automatically generated">
            <a:extLst>
              <a:ext uri="{FF2B5EF4-FFF2-40B4-BE49-F238E27FC236}">
                <a16:creationId xmlns:a16="http://schemas.microsoft.com/office/drawing/2014/main" id="{33C4F6AF-E528-95EF-1163-EED2CD486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26" y="712042"/>
            <a:ext cx="11272935" cy="6145958"/>
          </a:xfrm>
          <a:prstGeom prst="rect">
            <a:avLst/>
          </a:prstGeom>
        </p:spPr>
      </p:pic>
    </p:spTree>
    <p:extLst>
      <p:ext uri="{BB962C8B-B14F-4D97-AF65-F5344CB8AC3E}">
        <p14:creationId xmlns:p14="http://schemas.microsoft.com/office/powerpoint/2010/main" val="776162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F7D452-41E3-0741-8DF4-AFCBC01E0F12}"/>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EAB3FC-5E8A-8148-9BAA-C0DDC8A08402}"/>
              </a:ext>
            </a:extLst>
          </p:cNvPr>
          <p:cNvSpPr txBox="1"/>
          <p:nvPr/>
        </p:nvSpPr>
        <p:spPr>
          <a:xfrm>
            <a:off x="700069" y="324928"/>
            <a:ext cx="767670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PHOTO SLIDE WITH TEXT</a:t>
            </a:r>
          </a:p>
        </p:txBody>
      </p:sp>
      <p:pic>
        <p:nvPicPr>
          <p:cNvPr id="7" name="Picture 6"/>
          <p:cNvPicPr>
            <a:picLocks noChangeAspect="1"/>
          </p:cNvPicPr>
          <p:nvPr/>
        </p:nvPicPr>
        <p:blipFill>
          <a:blip r:embed="rId3"/>
          <a:stretch>
            <a:fillRect/>
          </a:stretch>
        </p:blipFill>
        <p:spPr>
          <a:xfrm>
            <a:off x="0" y="-2733"/>
            <a:ext cx="12192000" cy="711200"/>
          </a:xfrm>
          <a:prstGeom prst="rect">
            <a:avLst/>
          </a:prstGeom>
        </p:spPr>
      </p:pic>
      <p:sp>
        <p:nvSpPr>
          <p:cNvPr id="9" name="TextBox 8">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Recognition </a:t>
            </a:r>
          </a:p>
        </p:txBody>
      </p:sp>
      <p:graphicFrame>
        <p:nvGraphicFramePr>
          <p:cNvPr id="2" name="Diagram 1">
            <a:extLst>
              <a:ext uri="{FF2B5EF4-FFF2-40B4-BE49-F238E27FC236}">
                <a16:creationId xmlns:a16="http://schemas.microsoft.com/office/drawing/2014/main" id="{8365E718-E0CC-4F8A-A4D4-AE80C2AFE777}"/>
              </a:ext>
            </a:extLst>
          </p:cNvPr>
          <p:cNvGraphicFramePr/>
          <p:nvPr/>
        </p:nvGraphicFramePr>
        <p:xfrm>
          <a:off x="-1355995" y="878926"/>
          <a:ext cx="15268575" cy="5627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389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F7D452-41E3-0741-8DF4-AFCBC01E0F12}"/>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EAB3FC-5E8A-8148-9BAA-C0DDC8A08402}"/>
              </a:ext>
            </a:extLst>
          </p:cNvPr>
          <p:cNvSpPr txBox="1"/>
          <p:nvPr/>
        </p:nvSpPr>
        <p:spPr>
          <a:xfrm>
            <a:off x="700069" y="324928"/>
            <a:ext cx="767670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PHOTO SLIDE WITH TEXT</a:t>
            </a:r>
          </a:p>
        </p:txBody>
      </p:sp>
      <p:pic>
        <p:nvPicPr>
          <p:cNvPr id="7" name="Picture 6"/>
          <p:cNvPicPr>
            <a:picLocks noChangeAspect="1"/>
          </p:cNvPicPr>
          <p:nvPr/>
        </p:nvPicPr>
        <p:blipFill>
          <a:blip r:embed="rId3"/>
          <a:stretch>
            <a:fillRect/>
          </a:stretch>
        </p:blipFill>
        <p:spPr>
          <a:xfrm>
            <a:off x="0" y="-2733"/>
            <a:ext cx="12192000" cy="711200"/>
          </a:xfrm>
          <a:prstGeom prst="rect">
            <a:avLst/>
          </a:prstGeom>
        </p:spPr>
      </p:pic>
      <p:sp>
        <p:nvSpPr>
          <p:cNvPr id="9" name="TextBox 8">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Peer Support</a:t>
            </a:r>
          </a:p>
        </p:txBody>
      </p:sp>
      <p:sp>
        <p:nvSpPr>
          <p:cNvPr id="2" name="TextBox 1"/>
          <p:cNvSpPr txBox="1"/>
          <p:nvPr/>
        </p:nvSpPr>
        <p:spPr>
          <a:xfrm>
            <a:off x="5345146" y="1772416"/>
            <a:ext cx="6686551" cy="3816429"/>
          </a:xfrm>
          <a:prstGeom prst="rect">
            <a:avLst/>
          </a:prstGeom>
          <a:noFill/>
        </p:spPr>
        <p:txBody>
          <a:bodyPr wrap="square" rtlCol="0">
            <a:spAutoFit/>
          </a:bodyPr>
          <a:lstStyle/>
          <a:p>
            <a:r>
              <a:rPr lang="en-GB" sz="2200" dirty="0">
                <a:latin typeface="Amsi Pro SemiBold" panose="020B0A06020201010104" pitchFamily="34" charset="0"/>
              </a:rPr>
              <a:t>As a Course Rep, you will regularly be in contact with other Course Reps and Senior Course Reps in your department throughout the year.</a:t>
            </a:r>
          </a:p>
          <a:p>
            <a:endParaRPr lang="en-GB" sz="2200" dirty="0">
              <a:latin typeface="Amsi Pro SemiBold" panose="020B0A06020201010104" pitchFamily="34" charset="0"/>
            </a:endParaRPr>
          </a:p>
          <a:p>
            <a:r>
              <a:rPr lang="en-GB" sz="2200" dirty="0">
                <a:latin typeface="Amsi Pro SemiBold" panose="020B0A06020201010104" pitchFamily="34" charset="0"/>
              </a:rPr>
              <a:t>The SU website has a ‘find my rep’ page which will be updated after training has been completed.</a:t>
            </a:r>
          </a:p>
          <a:p>
            <a:endParaRPr lang="en-GB" sz="2200" dirty="0">
              <a:latin typeface="Amsi Pro SemiBold" panose="020B0A06020201010104" pitchFamily="34" charset="0"/>
            </a:endParaRPr>
          </a:p>
          <a:p>
            <a:r>
              <a:rPr lang="en-GB" sz="2200" dirty="0">
                <a:latin typeface="Amsi Pro SemiBold" panose="020B0A06020201010104" pitchFamily="34" charset="0"/>
              </a:rPr>
              <a:t>Just type in your department and you will find the names of the reps, their role, course and year of study.</a:t>
            </a:r>
          </a:p>
        </p:txBody>
      </p:sp>
      <p:pic>
        <p:nvPicPr>
          <p:cNvPr id="4" name="Picture 3">
            <a:extLst>
              <a:ext uri="{FF2B5EF4-FFF2-40B4-BE49-F238E27FC236}">
                <a16:creationId xmlns:a16="http://schemas.microsoft.com/office/drawing/2014/main" id="{271195D3-1CB9-4821-A548-57B75140C64A}"/>
              </a:ext>
            </a:extLst>
          </p:cNvPr>
          <p:cNvPicPr>
            <a:picLocks noChangeAspect="1"/>
          </p:cNvPicPr>
          <p:nvPr/>
        </p:nvPicPr>
        <p:blipFill rotWithShape="1">
          <a:blip r:embed="rId4"/>
          <a:srcRect l="11563" t="6944" r="62031" b="9444"/>
          <a:stretch/>
        </p:blipFill>
        <p:spPr>
          <a:xfrm>
            <a:off x="266702" y="1546958"/>
            <a:ext cx="4918141" cy="4605901"/>
          </a:xfrm>
          <a:prstGeom prst="rect">
            <a:avLst/>
          </a:prstGeom>
        </p:spPr>
      </p:pic>
    </p:spTree>
    <p:extLst>
      <p:ext uri="{BB962C8B-B14F-4D97-AF65-F5344CB8AC3E}">
        <p14:creationId xmlns:p14="http://schemas.microsoft.com/office/powerpoint/2010/main" val="44754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F30283A-5F29-974E-BB8F-BE05E20B691E}"/>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2272" y="0"/>
            <a:ext cx="12192000" cy="3715265"/>
          </a:xfrm>
          <a:prstGeom prst="rect">
            <a:avLst/>
          </a:prstGeom>
        </p:spPr>
      </p:pic>
      <p:sp>
        <p:nvSpPr>
          <p:cNvPr id="33" name="TextBox 32">
            <a:extLst>
              <a:ext uri="{FF2B5EF4-FFF2-40B4-BE49-F238E27FC236}">
                <a16:creationId xmlns:a16="http://schemas.microsoft.com/office/drawing/2014/main" id="{716B6FE5-CD18-6749-BF2B-8263138ED6A1}"/>
              </a:ext>
            </a:extLst>
          </p:cNvPr>
          <p:cNvSpPr txBox="1"/>
          <p:nvPr/>
        </p:nvSpPr>
        <p:spPr>
          <a:xfrm>
            <a:off x="378544" y="1308197"/>
            <a:ext cx="11434912" cy="3000821"/>
          </a:xfrm>
          <a:prstGeom prst="rect">
            <a:avLst/>
          </a:prstGeom>
          <a:noFill/>
        </p:spPr>
        <p:txBody>
          <a:bodyPr wrap="square" rtlCol="0">
            <a:spAutoFit/>
          </a:bodyPr>
          <a:lstStyle/>
          <a:p>
            <a:r>
              <a:rPr lang="en-US" sz="1700" dirty="0">
                <a:latin typeface="Amsi Pro SemiBold" panose="020B0A06020201010104" pitchFamily="34" charset="0"/>
              </a:rPr>
              <a:t>Each term, the SU will deliver sessions on various topics which are tailored towards you and your development as an academic rep. </a:t>
            </a:r>
          </a:p>
          <a:p>
            <a:endParaRPr lang="en-US" sz="1700" dirty="0">
              <a:latin typeface="Amsi Pro SemiBold" panose="020B0A06020201010104" pitchFamily="34" charset="0"/>
            </a:endParaRPr>
          </a:p>
          <a:p>
            <a:r>
              <a:rPr lang="en-US" sz="1700" dirty="0">
                <a:latin typeface="Amsi Pro SemiBold" panose="020B0A06020201010104" pitchFamily="34" charset="0"/>
              </a:rPr>
              <a:t>Last year’s sessions included</a:t>
            </a:r>
          </a:p>
          <a:p>
            <a:pPr marL="285750" indent="-285750">
              <a:buFont typeface="Arial" panose="020B0604020202020204" pitchFamily="34" charset="0"/>
              <a:buChar char="•"/>
            </a:pPr>
            <a:r>
              <a:rPr lang="en-US" sz="1600" dirty="0">
                <a:latin typeface="Amsi Pro SemiBold" panose="020B0A06020201010104" pitchFamily="34" charset="0"/>
              </a:rPr>
              <a:t>Navigating a typical formal meeting</a:t>
            </a:r>
          </a:p>
          <a:p>
            <a:pPr marL="285750" indent="-285750">
              <a:buFont typeface="Arial" panose="020B0604020202020204" pitchFamily="34" charset="0"/>
              <a:buChar char="•"/>
            </a:pPr>
            <a:r>
              <a:rPr lang="en-US" sz="1600" dirty="0">
                <a:latin typeface="Amsi Pro SemiBold" panose="020B0A06020201010104" pitchFamily="34" charset="0"/>
              </a:rPr>
              <a:t>Mental health awareness</a:t>
            </a:r>
          </a:p>
          <a:p>
            <a:pPr marL="285750" indent="-285750">
              <a:buFont typeface="Arial" panose="020B0604020202020204" pitchFamily="34" charset="0"/>
              <a:buChar char="•"/>
            </a:pPr>
            <a:r>
              <a:rPr lang="en-US" sz="1600" dirty="0">
                <a:latin typeface="Amsi Pro SemiBold" panose="020B0A06020201010104" pitchFamily="34" charset="0"/>
              </a:rPr>
              <a:t>Current issues in Higher Education </a:t>
            </a:r>
          </a:p>
          <a:p>
            <a:pPr marL="285750" indent="-285750">
              <a:buFont typeface="Arial" panose="020B0604020202020204" pitchFamily="34" charset="0"/>
              <a:buChar char="•"/>
            </a:pPr>
            <a:r>
              <a:rPr lang="en-US" sz="1600" dirty="0">
                <a:latin typeface="Amsi Pro SemiBold" panose="020B0A06020201010104" pitchFamily="34" charset="0"/>
              </a:rPr>
              <a:t>Dealing with feedback</a:t>
            </a:r>
          </a:p>
          <a:p>
            <a:pPr marL="285750" indent="-285750">
              <a:buFont typeface="Arial" panose="020B0604020202020204" pitchFamily="34" charset="0"/>
              <a:buChar char="•"/>
            </a:pPr>
            <a:r>
              <a:rPr lang="en-US" sz="1600" dirty="0">
                <a:latin typeface="Amsi Pro SemiBold" panose="020B0A06020201010104" pitchFamily="34" charset="0"/>
              </a:rPr>
              <a:t>Career and employability support </a:t>
            </a:r>
          </a:p>
          <a:p>
            <a:endParaRPr lang="en-US" dirty="0">
              <a:latin typeface="Amsi Pro SemiBold" panose="020B0A06020201010104" pitchFamily="34" charset="0"/>
            </a:endParaRPr>
          </a:p>
          <a:p>
            <a:endParaRPr lang="en-US" dirty="0">
              <a:latin typeface="Amsi Pro SemiBold" panose="020B0A06020201010104" pitchFamily="34" charset="0"/>
            </a:endParaRPr>
          </a:p>
        </p:txBody>
      </p:sp>
      <p:sp>
        <p:nvSpPr>
          <p:cNvPr id="34" name="TextBox 33">
            <a:extLst>
              <a:ext uri="{FF2B5EF4-FFF2-40B4-BE49-F238E27FC236}">
                <a16:creationId xmlns:a16="http://schemas.microsoft.com/office/drawing/2014/main" id="{98C90D46-AA66-D544-B90D-2147B684C318}"/>
              </a:ext>
            </a:extLst>
          </p:cNvPr>
          <p:cNvSpPr txBox="1"/>
          <p:nvPr/>
        </p:nvSpPr>
        <p:spPr>
          <a:xfrm>
            <a:off x="5305467" y="1923962"/>
            <a:ext cx="2028557" cy="307777"/>
          </a:xfrm>
          <a:prstGeom prst="rect">
            <a:avLst/>
          </a:prstGeom>
          <a:noFill/>
        </p:spPr>
        <p:txBody>
          <a:bodyPr wrap="square" rtlCol="0">
            <a:spAutoFit/>
          </a:bodyPr>
          <a:lstStyle/>
          <a:p>
            <a:endParaRPr lang="en-US" sz="1400" dirty="0"/>
          </a:p>
        </p:txBody>
      </p:sp>
      <p:sp>
        <p:nvSpPr>
          <p:cNvPr id="36" name="TextBox 35">
            <a:extLst>
              <a:ext uri="{FF2B5EF4-FFF2-40B4-BE49-F238E27FC236}">
                <a16:creationId xmlns:a16="http://schemas.microsoft.com/office/drawing/2014/main" id="{92594D8F-9E87-6843-9B7E-7A9CA0C061FE}"/>
              </a:ext>
            </a:extLst>
          </p:cNvPr>
          <p:cNvSpPr txBox="1"/>
          <p:nvPr/>
        </p:nvSpPr>
        <p:spPr>
          <a:xfrm>
            <a:off x="2974357" y="4091684"/>
            <a:ext cx="2028557" cy="307777"/>
          </a:xfrm>
          <a:prstGeom prst="rect">
            <a:avLst/>
          </a:prstGeom>
          <a:noFill/>
        </p:spPr>
        <p:txBody>
          <a:bodyPr wrap="square" rtlCol="0">
            <a:spAutoFit/>
          </a:bodyPr>
          <a:lstStyle/>
          <a:p>
            <a:endParaRPr lang="en-US" sz="1400" dirty="0"/>
          </a:p>
        </p:txBody>
      </p:sp>
      <p:pic>
        <p:nvPicPr>
          <p:cNvPr id="38" name="Picture 37">
            <a:extLst>
              <a:ext uri="{FF2B5EF4-FFF2-40B4-BE49-F238E27FC236}">
                <a16:creationId xmlns:a16="http://schemas.microsoft.com/office/drawing/2014/main" id="{356D379A-52C6-2544-A708-D1A68CC4010F}"/>
              </a:ext>
            </a:extLst>
          </p:cNvPr>
          <p:cNvPicPr>
            <a:picLocks noChangeAspect="1"/>
          </p:cNvPicPr>
          <p:nvPr/>
        </p:nvPicPr>
        <p:blipFill rotWithShape="1">
          <a:blip r:embed="rId4"/>
          <a:srcRect t="38875"/>
          <a:stretch/>
        </p:blipFill>
        <p:spPr>
          <a:xfrm>
            <a:off x="2272" y="3645034"/>
            <a:ext cx="12192000" cy="458012"/>
          </a:xfrm>
          <a:prstGeom prst="rect">
            <a:avLst/>
          </a:prstGeom>
        </p:spPr>
      </p:pic>
      <p:pic>
        <p:nvPicPr>
          <p:cNvPr id="39" name="Picture 38"/>
          <p:cNvPicPr>
            <a:picLocks noChangeAspect="1"/>
          </p:cNvPicPr>
          <p:nvPr/>
        </p:nvPicPr>
        <p:blipFill>
          <a:blip r:embed="rId5"/>
          <a:stretch>
            <a:fillRect/>
          </a:stretch>
        </p:blipFill>
        <p:spPr>
          <a:xfrm>
            <a:off x="0" y="-2733"/>
            <a:ext cx="12192000" cy="711200"/>
          </a:xfrm>
          <a:prstGeom prst="rect">
            <a:avLst/>
          </a:prstGeom>
        </p:spPr>
      </p:pic>
      <p:sp>
        <p:nvSpPr>
          <p:cNvPr id="40" name="TextBox 39">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SU Support</a:t>
            </a:r>
          </a:p>
        </p:txBody>
      </p:sp>
      <p:cxnSp>
        <p:nvCxnSpPr>
          <p:cNvPr id="41" name="Straight Connector 40"/>
          <p:cNvCxnSpPr/>
          <p:nvPr/>
        </p:nvCxnSpPr>
        <p:spPr>
          <a:xfrm>
            <a:off x="0" y="3715265"/>
            <a:ext cx="1219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8544" y="767602"/>
            <a:ext cx="8447956" cy="954107"/>
          </a:xfrm>
          <a:prstGeom prst="rect">
            <a:avLst/>
          </a:prstGeom>
          <a:noFill/>
        </p:spPr>
        <p:txBody>
          <a:bodyPr wrap="square" rtlCol="0">
            <a:spAutoFit/>
          </a:bodyPr>
          <a:lstStyle/>
          <a:p>
            <a:r>
              <a:rPr lang="en-GB" sz="2800" dirty="0">
                <a:latin typeface="AmsiProCond-Ultra" panose="020B0A06020201010104" pitchFamily="34" charset="0"/>
              </a:rPr>
              <a:t>Year long development programme:</a:t>
            </a:r>
          </a:p>
          <a:p>
            <a:endParaRPr lang="en-GB" sz="2800" dirty="0"/>
          </a:p>
        </p:txBody>
      </p:sp>
      <p:sp>
        <p:nvSpPr>
          <p:cNvPr id="12" name="TextBox 11"/>
          <p:cNvSpPr txBox="1"/>
          <p:nvPr/>
        </p:nvSpPr>
        <p:spPr>
          <a:xfrm>
            <a:off x="378544" y="4024255"/>
            <a:ext cx="10873656" cy="2616101"/>
          </a:xfrm>
          <a:prstGeom prst="rect">
            <a:avLst/>
          </a:prstGeom>
          <a:noFill/>
        </p:spPr>
        <p:txBody>
          <a:bodyPr wrap="square" rtlCol="0">
            <a:spAutoFit/>
          </a:bodyPr>
          <a:lstStyle/>
          <a:p>
            <a:r>
              <a:rPr lang="en-GB" sz="2800" dirty="0">
                <a:latin typeface="AmsiProCond-Ultra" panose="020B0A06020201010104" pitchFamily="34" charset="0"/>
              </a:rPr>
              <a:t>Day-to-day support:</a:t>
            </a:r>
          </a:p>
          <a:p>
            <a:endParaRPr lang="en-GB" dirty="0"/>
          </a:p>
          <a:p>
            <a:pPr marL="342900" indent="-342900">
              <a:buFont typeface="Arial" panose="020B0604020202020204" pitchFamily="34" charset="0"/>
              <a:buChar char="•"/>
            </a:pPr>
            <a:r>
              <a:rPr lang="en-GB" dirty="0">
                <a:latin typeface="Amsi Pro SemiBold" panose="020B0A06020201010104" pitchFamily="34" charset="0"/>
              </a:rPr>
              <a:t>Empower you to work with your department to make change</a:t>
            </a:r>
          </a:p>
          <a:p>
            <a:pPr marL="342900" indent="-342900">
              <a:buFont typeface="Arial" panose="020B0604020202020204" pitchFamily="34" charset="0"/>
              <a:buChar char="•"/>
            </a:pPr>
            <a:r>
              <a:rPr lang="en-GB" dirty="0">
                <a:latin typeface="Amsi Pro SemiBold" panose="020B0A06020201010104" pitchFamily="34" charset="0"/>
              </a:rPr>
              <a:t>Provide support from/ 121 meetings with Academic Communities Coordinator</a:t>
            </a:r>
          </a:p>
          <a:p>
            <a:pPr marL="342900" indent="-342900">
              <a:buFont typeface="Arial" panose="020B0604020202020204" pitchFamily="34" charset="0"/>
              <a:buChar char="•"/>
            </a:pPr>
            <a:r>
              <a:rPr lang="en-GB" dirty="0">
                <a:latin typeface="Amsi Pro SemiBold" panose="020B0A06020201010104" pitchFamily="34" charset="0"/>
              </a:rPr>
              <a:t>Give you the tools you need to create real change around campus</a:t>
            </a:r>
          </a:p>
          <a:p>
            <a:pPr marL="342900" indent="-342900">
              <a:buFont typeface="Arial" panose="020B0604020202020204" pitchFamily="34" charset="0"/>
              <a:buChar char="•"/>
            </a:pPr>
            <a:r>
              <a:rPr lang="en-GB" dirty="0">
                <a:latin typeface="Amsi Pro SemiBold" panose="020B0A06020201010104" pitchFamily="34" charset="0"/>
              </a:rPr>
              <a:t>Send monthly rep newsletters directly to you</a:t>
            </a:r>
          </a:p>
          <a:p>
            <a:pPr marL="342900" indent="-342900">
              <a:buFont typeface="Arial" panose="020B0604020202020204" pitchFamily="34" charset="0"/>
              <a:buChar char="•"/>
            </a:pPr>
            <a:r>
              <a:rPr lang="en-GB" dirty="0">
                <a:latin typeface="Amsi Pro SemiBold" panose="020B0A06020201010104" pitchFamily="34" charset="0"/>
              </a:rPr>
              <a:t>Shout about your achievements and successes!</a:t>
            </a:r>
          </a:p>
          <a:p>
            <a:endParaRPr lang="en-GB" sz="2800" dirty="0"/>
          </a:p>
        </p:txBody>
      </p:sp>
    </p:spTree>
    <p:extLst>
      <p:ext uri="{BB962C8B-B14F-4D97-AF65-F5344CB8AC3E}">
        <p14:creationId xmlns:p14="http://schemas.microsoft.com/office/powerpoint/2010/main" val="3144502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F7D452-41E3-0741-8DF4-AFCBC01E0F12}"/>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EAB3FC-5E8A-8148-9BAA-C0DDC8A08402}"/>
              </a:ext>
            </a:extLst>
          </p:cNvPr>
          <p:cNvSpPr txBox="1"/>
          <p:nvPr/>
        </p:nvSpPr>
        <p:spPr>
          <a:xfrm>
            <a:off x="700069" y="324928"/>
            <a:ext cx="767670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PHOTO SLIDE WITH TEXT</a:t>
            </a:r>
          </a:p>
        </p:txBody>
      </p:sp>
      <p:pic>
        <p:nvPicPr>
          <p:cNvPr id="7" name="Picture 6"/>
          <p:cNvPicPr>
            <a:picLocks noChangeAspect="1"/>
          </p:cNvPicPr>
          <p:nvPr/>
        </p:nvPicPr>
        <p:blipFill>
          <a:blip r:embed="rId3"/>
          <a:stretch>
            <a:fillRect/>
          </a:stretch>
        </p:blipFill>
        <p:spPr>
          <a:xfrm>
            <a:off x="0" y="-2733"/>
            <a:ext cx="12192000" cy="711200"/>
          </a:xfrm>
          <a:prstGeom prst="rect">
            <a:avLst/>
          </a:prstGeom>
        </p:spPr>
      </p:pic>
      <p:sp>
        <p:nvSpPr>
          <p:cNvPr id="9" name="TextBox 8">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School Support</a:t>
            </a:r>
          </a:p>
        </p:txBody>
      </p:sp>
      <p:graphicFrame>
        <p:nvGraphicFramePr>
          <p:cNvPr id="3" name="Diagram 2">
            <a:extLst>
              <a:ext uri="{FF2B5EF4-FFF2-40B4-BE49-F238E27FC236}">
                <a16:creationId xmlns:a16="http://schemas.microsoft.com/office/drawing/2014/main" id="{5ECADA22-5E70-4DCD-8A5B-42916E60E2AB}"/>
              </a:ext>
            </a:extLst>
          </p:cNvPr>
          <p:cNvGraphicFramePr/>
          <p:nvPr>
            <p:extLst>
              <p:ext uri="{D42A27DB-BD31-4B8C-83A1-F6EECF244321}">
                <p14:modId xmlns:p14="http://schemas.microsoft.com/office/powerpoint/2010/main" val="2436240142"/>
              </p:ext>
            </p:extLst>
          </p:nvPr>
        </p:nvGraphicFramePr>
        <p:xfrm>
          <a:off x="719137" y="1285610"/>
          <a:ext cx="10753725" cy="48320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00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67ECF1-95F9-124C-9A68-0D93950AA399}"/>
              </a:ext>
            </a:extLst>
          </p:cNvPr>
          <p:cNvSpPr/>
          <p:nvPr/>
        </p:nvSpPr>
        <p:spPr>
          <a:xfrm>
            <a:off x="0" y="31517"/>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0" y="-2733"/>
            <a:ext cx="12192000" cy="711200"/>
          </a:xfrm>
          <a:prstGeom prst="rect">
            <a:avLst/>
          </a:prstGeom>
        </p:spPr>
      </p:pic>
      <p:sp>
        <p:nvSpPr>
          <p:cNvPr id="7" name="TextBox 6">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Key Contacts</a:t>
            </a:r>
          </a:p>
        </p:txBody>
      </p:sp>
      <p:pic>
        <p:nvPicPr>
          <p:cNvPr id="3" name="Picture 2"/>
          <p:cNvPicPr>
            <a:picLocks noChangeAspect="1"/>
          </p:cNvPicPr>
          <p:nvPr/>
        </p:nvPicPr>
        <p:blipFill>
          <a:blip r:embed="rId3"/>
          <a:stretch>
            <a:fillRect/>
          </a:stretch>
        </p:blipFill>
        <p:spPr>
          <a:xfrm>
            <a:off x="0" y="6471250"/>
            <a:ext cx="12192000" cy="71957"/>
          </a:xfrm>
          <a:prstGeom prst="rect">
            <a:avLst/>
          </a:prstGeom>
        </p:spPr>
      </p:pic>
      <p:sp>
        <p:nvSpPr>
          <p:cNvPr id="2" name="TextBox 1"/>
          <p:cNvSpPr txBox="1"/>
          <p:nvPr/>
        </p:nvSpPr>
        <p:spPr>
          <a:xfrm>
            <a:off x="401025" y="5245932"/>
            <a:ext cx="10909300" cy="1415772"/>
          </a:xfrm>
          <a:prstGeom prst="rect">
            <a:avLst/>
          </a:prstGeom>
          <a:noFill/>
        </p:spPr>
        <p:txBody>
          <a:bodyPr wrap="square" rtlCol="0">
            <a:spAutoFit/>
          </a:bodyPr>
          <a:lstStyle/>
          <a:p>
            <a:pPr lvl="0"/>
            <a:r>
              <a:rPr lang="en-GB" sz="1600" b="1" dirty="0">
                <a:latin typeface="Amsi Pro Ultra" panose="020B0A06020201010104" pitchFamily="34" charset="0"/>
              </a:rPr>
              <a:t>Student Voice Team:</a:t>
            </a:r>
          </a:p>
          <a:p>
            <a:pPr lvl="0"/>
            <a:r>
              <a:rPr lang="en-GB" sz="1600" dirty="0">
                <a:latin typeface="Amsi Pro SemiBold" panose="020B0A06020201010104" pitchFamily="34" charset="0"/>
              </a:rPr>
              <a:t>Email - Voice@su.rhul.ac.uk</a:t>
            </a:r>
          </a:p>
          <a:p>
            <a:r>
              <a:rPr lang="en-GB" sz="1600" dirty="0">
                <a:latin typeface="Amsi Pro SemiBold" panose="020B0A06020201010104" pitchFamily="34" charset="0"/>
              </a:rPr>
              <a:t>  </a:t>
            </a:r>
            <a:endParaRPr lang="en-GB" sz="1600" b="1" dirty="0">
              <a:latin typeface="Amsi Pro SemiBold" panose="020B0A06020201010104" pitchFamily="34" charset="0"/>
            </a:endParaRPr>
          </a:p>
          <a:p>
            <a:pPr lvl="0"/>
            <a:r>
              <a:rPr lang="en-GB" sz="1600" b="1" dirty="0">
                <a:latin typeface="Amsi Pro Ultra" panose="020B0A06020201010104" pitchFamily="34" charset="0"/>
              </a:rPr>
              <a:t>Head of Department &amp; Course Convenors</a:t>
            </a:r>
          </a:p>
          <a:p>
            <a:endParaRPr lang="en-GB" sz="2200" dirty="0"/>
          </a:p>
        </p:txBody>
      </p:sp>
      <p:pic>
        <p:nvPicPr>
          <p:cNvPr id="1026" name="Picture 2" descr="image">
            <a:extLst>
              <a:ext uri="{FF2B5EF4-FFF2-40B4-BE49-F238E27FC236}">
                <a16:creationId xmlns:a16="http://schemas.microsoft.com/office/drawing/2014/main" id="{674FC40E-B276-F0C7-BE42-532D729E3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2753" y="1893606"/>
            <a:ext cx="1736521" cy="16671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tanding in front of a building">
            <a:extLst>
              <a:ext uri="{FF2B5EF4-FFF2-40B4-BE49-F238E27FC236}">
                <a16:creationId xmlns:a16="http://schemas.microsoft.com/office/drawing/2014/main" id="{E7A507C0-2908-B1C1-5A5C-DAD99DB3B1F3}"/>
              </a:ext>
            </a:extLst>
          </p:cNvPr>
          <p:cNvPicPr>
            <a:picLocks noChangeAspect="1"/>
          </p:cNvPicPr>
          <p:nvPr/>
        </p:nvPicPr>
        <p:blipFill rotWithShape="1">
          <a:blip r:embed="rId5">
            <a:extLst>
              <a:ext uri="{28A0092B-C50C-407E-A947-70E740481C1C}">
                <a14:useLocalDpi xmlns:a14="http://schemas.microsoft.com/office/drawing/2010/main" val="0"/>
              </a:ext>
            </a:extLst>
          </a:blip>
          <a:srcRect l="12107" r="15182"/>
          <a:stretch/>
        </p:blipFill>
        <p:spPr>
          <a:xfrm>
            <a:off x="1087752" y="1902078"/>
            <a:ext cx="1806472" cy="1662038"/>
          </a:xfrm>
          <a:prstGeom prst="rect">
            <a:avLst/>
          </a:prstGeom>
        </p:spPr>
      </p:pic>
      <p:sp>
        <p:nvSpPr>
          <p:cNvPr id="9" name="TextBox 8">
            <a:extLst>
              <a:ext uri="{FF2B5EF4-FFF2-40B4-BE49-F238E27FC236}">
                <a16:creationId xmlns:a16="http://schemas.microsoft.com/office/drawing/2014/main" id="{3A5AFBB5-4CF8-1BC5-6232-C418ADE58B08}"/>
              </a:ext>
            </a:extLst>
          </p:cNvPr>
          <p:cNvSpPr txBox="1"/>
          <p:nvPr/>
        </p:nvSpPr>
        <p:spPr>
          <a:xfrm>
            <a:off x="436228" y="3721387"/>
            <a:ext cx="3109520" cy="1015663"/>
          </a:xfrm>
          <a:prstGeom prst="rect">
            <a:avLst/>
          </a:prstGeom>
          <a:noFill/>
        </p:spPr>
        <p:txBody>
          <a:bodyPr wrap="square" rtlCol="0">
            <a:spAutoFit/>
          </a:bodyPr>
          <a:lstStyle/>
          <a:p>
            <a:pPr algn="ctr"/>
            <a:r>
              <a:rPr lang="en-GB" sz="1400" dirty="0">
                <a:latin typeface="Amsi Pro SemiBold" panose="020B0A06020201010104" pitchFamily="34" charset="0"/>
              </a:rPr>
              <a:t>Sharanya Sivarajah</a:t>
            </a:r>
          </a:p>
          <a:p>
            <a:pPr algn="ctr"/>
            <a:r>
              <a:rPr lang="en-GB" sz="1400" dirty="0">
                <a:latin typeface="Amsi Pro SemiBold" panose="020B0A06020201010104" pitchFamily="34" charset="0"/>
              </a:rPr>
              <a:t>Email - VPEducation@su.rhul.ac.uk</a:t>
            </a:r>
          </a:p>
          <a:p>
            <a:pPr algn="ctr"/>
            <a:r>
              <a:rPr lang="en-GB" sz="1400" dirty="0">
                <a:latin typeface="Amsi Pro SemiBold" panose="020B0A06020201010104" pitchFamily="34" charset="0"/>
              </a:rPr>
              <a:t>Instagram - </a:t>
            </a:r>
            <a:r>
              <a:rPr lang="en-GB" sz="1400" dirty="0" err="1">
                <a:latin typeface="Amsi Pro SemiBold" panose="020B0A06020201010104" pitchFamily="34" charset="0"/>
              </a:rPr>
              <a:t>RHSUEducation</a:t>
            </a:r>
            <a:endParaRPr lang="en-GB" sz="1400" dirty="0">
              <a:latin typeface="Amsi Pro SemiBold" panose="020B0A06020201010104" pitchFamily="34" charset="0"/>
            </a:endParaRPr>
          </a:p>
          <a:p>
            <a:endParaRPr lang="en-GB" dirty="0"/>
          </a:p>
        </p:txBody>
      </p:sp>
      <p:pic>
        <p:nvPicPr>
          <p:cNvPr id="11" name="Picture 10" descr="A person smiling at camera">
            <a:extLst>
              <a:ext uri="{FF2B5EF4-FFF2-40B4-BE49-F238E27FC236}">
                <a16:creationId xmlns:a16="http://schemas.microsoft.com/office/drawing/2014/main" id="{250D6DE1-23BF-ED34-4697-A53C5898F6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2440" y="1893606"/>
            <a:ext cx="1806471" cy="1662038"/>
          </a:xfrm>
          <a:prstGeom prst="rect">
            <a:avLst/>
          </a:prstGeom>
        </p:spPr>
      </p:pic>
      <p:sp>
        <p:nvSpPr>
          <p:cNvPr id="12" name="TextBox 11">
            <a:extLst>
              <a:ext uri="{FF2B5EF4-FFF2-40B4-BE49-F238E27FC236}">
                <a16:creationId xmlns:a16="http://schemas.microsoft.com/office/drawing/2014/main" id="{D8FF3ADD-0905-ED10-5EF7-8655A4D7E087}"/>
              </a:ext>
            </a:extLst>
          </p:cNvPr>
          <p:cNvSpPr txBox="1"/>
          <p:nvPr/>
        </p:nvSpPr>
        <p:spPr>
          <a:xfrm>
            <a:off x="4232137" y="3829108"/>
            <a:ext cx="3247079" cy="800219"/>
          </a:xfrm>
          <a:prstGeom prst="rect">
            <a:avLst/>
          </a:prstGeom>
          <a:noFill/>
        </p:spPr>
        <p:txBody>
          <a:bodyPr wrap="square" rtlCol="0">
            <a:spAutoFit/>
          </a:bodyPr>
          <a:lstStyle/>
          <a:p>
            <a:pPr algn="ctr"/>
            <a:r>
              <a:rPr lang="en-GB" sz="1400" dirty="0">
                <a:latin typeface="Amsi Pro SemiBold" panose="020B0A06020201010104" pitchFamily="34" charset="0"/>
              </a:rPr>
              <a:t>Lauryn Fleming</a:t>
            </a:r>
          </a:p>
          <a:p>
            <a:pPr algn="ctr"/>
            <a:r>
              <a:rPr lang="en-GB" sz="1400" dirty="0">
                <a:latin typeface="Amsi Pro SemiBold" panose="020B0A06020201010104" pitchFamily="34" charset="0"/>
              </a:rPr>
              <a:t>Email – lauryn.fleming@su.rhul.ac.uk</a:t>
            </a:r>
          </a:p>
          <a:p>
            <a:endParaRPr lang="en-GB" dirty="0"/>
          </a:p>
        </p:txBody>
      </p:sp>
      <p:sp>
        <p:nvSpPr>
          <p:cNvPr id="13" name="TextBox 12">
            <a:extLst>
              <a:ext uri="{FF2B5EF4-FFF2-40B4-BE49-F238E27FC236}">
                <a16:creationId xmlns:a16="http://schemas.microsoft.com/office/drawing/2014/main" id="{F73EF546-5AB3-7F22-620E-4249F3507066}"/>
              </a:ext>
            </a:extLst>
          </p:cNvPr>
          <p:cNvSpPr txBox="1"/>
          <p:nvPr/>
        </p:nvSpPr>
        <p:spPr>
          <a:xfrm>
            <a:off x="8646254" y="3829107"/>
            <a:ext cx="3109520" cy="800219"/>
          </a:xfrm>
          <a:prstGeom prst="rect">
            <a:avLst/>
          </a:prstGeom>
          <a:noFill/>
        </p:spPr>
        <p:txBody>
          <a:bodyPr wrap="square" rtlCol="0">
            <a:spAutoFit/>
          </a:bodyPr>
          <a:lstStyle/>
          <a:p>
            <a:pPr algn="ctr"/>
            <a:r>
              <a:rPr lang="en-GB" sz="1400" dirty="0">
                <a:latin typeface="Amsi Pro SemiBold" panose="020B0A06020201010104" pitchFamily="34" charset="0"/>
              </a:rPr>
              <a:t>Laura Black </a:t>
            </a:r>
          </a:p>
          <a:p>
            <a:pPr algn="ctr"/>
            <a:r>
              <a:rPr lang="en-GB" sz="1400" dirty="0">
                <a:latin typeface="Amsi Pro SemiBold" panose="020B0A06020201010104" pitchFamily="34" charset="0"/>
              </a:rPr>
              <a:t>Email – laura.black@su.rhul.ac.uk</a:t>
            </a:r>
          </a:p>
          <a:p>
            <a:endParaRPr lang="en-GB" dirty="0"/>
          </a:p>
        </p:txBody>
      </p:sp>
      <p:sp>
        <p:nvSpPr>
          <p:cNvPr id="14" name="TextBox 13">
            <a:extLst>
              <a:ext uri="{FF2B5EF4-FFF2-40B4-BE49-F238E27FC236}">
                <a16:creationId xmlns:a16="http://schemas.microsoft.com/office/drawing/2014/main" id="{0404BE59-FD59-38AE-EB73-1037E3A58B7A}"/>
              </a:ext>
            </a:extLst>
          </p:cNvPr>
          <p:cNvSpPr txBox="1"/>
          <p:nvPr/>
        </p:nvSpPr>
        <p:spPr>
          <a:xfrm>
            <a:off x="436228" y="1257515"/>
            <a:ext cx="11649456" cy="338554"/>
          </a:xfrm>
          <a:prstGeom prst="rect">
            <a:avLst/>
          </a:prstGeom>
          <a:noFill/>
        </p:spPr>
        <p:txBody>
          <a:bodyPr wrap="square" rtlCol="0">
            <a:spAutoFit/>
          </a:bodyPr>
          <a:lstStyle/>
          <a:p>
            <a:r>
              <a:rPr lang="en-GB" sz="1600" b="1" dirty="0">
                <a:latin typeface="Amsi Pro SemiBold" panose="020B0A06020201010104" pitchFamily="34" charset="0"/>
              </a:rPr>
              <a:t>Vice President Education                      Academic Communities Coordinator                        Student Voice Manager </a:t>
            </a:r>
          </a:p>
        </p:txBody>
      </p:sp>
    </p:spTree>
    <p:extLst>
      <p:ext uri="{BB962C8B-B14F-4D97-AF65-F5344CB8AC3E}">
        <p14:creationId xmlns:p14="http://schemas.microsoft.com/office/powerpoint/2010/main" val="2031211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67ECF1-95F9-124C-9A68-0D93950AA399}"/>
              </a:ext>
            </a:extLst>
          </p:cNvPr>
          <p:cNvSpPr/>
          <p:nvPr/>
        </p:nvSpPr>
        <p:spPr>
          <a:xfrm>
            <a:off x="0" y="-9748"/>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0" y="-2733"/>
            <a:ext cx="12192000" cy="711200"/>
          </a:xfrm>
          <a:prstGeom prst="rect">
            <a:avLst/>
          </a:prstGeom>
        </p:spPr>
      </p:pic>
      <p:sp>
        <p:nvSpPr>
          <p:cNvPr id="7" name="TextBox 6">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QUIZ</a:t>
            </a:r>
          </a:p>
        </p:txBody>
      </p:sp>
      <p:pic>
        <p:nvPicPr>
          <p:cNvPr id="3" name="Picture 2"/>
          <p:cNvPicPr>
            <a:picLocks noChangeAspect="1"/>
          </p:cNvPicPr>
          <p:nvPr/>
        </p:nvPicPr>
        <p:blipFill>
          <a:blip r:embed="rId3"/>
          <a:stretch>
            <a:fillRect/>
          </a:stretch>
        </p:blipFill>
        <p:spPr>
          <a:xfrm>
            <a:off x="0" y="6471250"/>
            <a:ext cx="12192000" cy="71957"/>
          </a:xfrm>
          <a:prstGeom prst="rect">
            <a:avLst/>
          </a:prstGeom>
        </p:spPr>
      </p:pic>
      <p:sp>
        <p:nvSpPr>
          <p:cNvPr id="2" name="TextBox 1"/>
          <p:cNvSpPr txBox="1"/>
          <p:nvPr/>
        </p:nvSpPr>
        <p:spPr>
          <a:xfrm>
            <a:off x="191190" y="-1110148"/>
            <a:ext cx="11499770" cy="3693319"/>
          </a:xfrm>
          <a:prstGeom prst="rect">
            <a:avLst/>
          </a:prstGeom>
          <a:noFill/>
        </p:spPr>
        <p:txBody>
          <a:bodyPr wrap="square" rtlCol="0">
            <a:spAutoFit/>
          </a:bodyPr>
          <a:lstStyle/>
          <a:p>
            <a:endParaRPr lang="en-GB" dirty="0"/>
          </a:p>
          <a:p>
            <a:endParaRPr lang="en-GB" dirty="0">
              <a:latin typeface="Amsi Pro SemiBold" panose="020B0A06020201010104" pitchFamily="34" charset="0"/>
            </a:endParaRPr>
          </a:p>
          <a:p>
            <a:endParaRPr lang="en-GB" dirty="0">
              <a:latin typeface="Amsi Pro SemiBold" panose="020B0A06020201010104" pitchFamily="34" charset="0"/>
            </a:endParaRPr>
          </a:p>
          <a:p>
            <a:endParaRPr lang="en-GB" dirty="0">
              <a:latin typeface="Amsi Pro SemiBold" panose="020B0A06020201010104" pitchFamily="34" charset="0"/>
            </a:endParaRPr>
          </a:p>
          <a:p>
            <a:endParaRPr lang="en-GB" dirty="0">
              <a:latin typeface="Amsi Pro SemiBold" panose="020B0A06020201010104" pitchFamily="34" charset="0"/>
            </a:endParaRPr>
          </a:p>
          <a:p>
            <a:endParaRPr lang="en-GB" dirty="0">
              <a:latin typeface="Amsi Pro SemiBold" panose="020B0A06020201010104" pitchFamily="34" charset="0"/>
            </a:endParaRPr>
          </a:p>
          <a:p>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r>
              <a:rPr lang="en-GB" dirty="0">
                <a:latin typeface="Amsi Pro SemiBold" panose="020B0A06020201010104" pitchFamily="34" charset="0"/>
              </a:rPr>
              <a:t>QUIZ – Test your knowledge on all things academic representation </a:t>
            </a:r>
          </a:p>
          <a:p>
            <a:endParaRPr lang="en-GB" dirty="0"/>
          </a:p>
        </p:txBody>
      </p:sp>
      <p:pic>
        <p:nvPicPr>
          <p:cNvPr id="4" name="Picture 3" descr="A qr code on a white background&#10;&#10;Description automatically generated">
            <a:extLst>
              <a:ext uri="{FF2B5EF4-FFF2-40B4-BE49-F238E27FC236}">
                <a16:creationId xmlns:a16="http://schemas.microsoft.com/office/drawing/2014/main" id="{5ECDFE56-35AE-6353-E075-5222D16C7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710" y="2457407"/>
            <a:ext cx="2067182" cy="2067182"/>
          </a:xfrm>
          <a:prstGeom prst="rect">
            <a:avLst/>
          </a:prstGeom>
        </p:spPr>
      </p:pic>
      <p:pic>
        <p:nvPicPr>
          <p:cNvPr id="9" name="Graphic 8" descr="Line arrow: Slight curve with solid fill">
            <a:extLst>
              <a:ext uri="{FF2B5EF4-FFF2-40B4-BE49-F238E27FC236}">
                <a16:creationId xmlns:a16="http://schemas.microsoft.com/office/drawing/2014/main" id="{16DE7DD2-3752-3EA6-3F33-C1C1ACAAE1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6387" y="2218258"/>
            <a:ext cx="1540035" cy="914400"/>
          </a:xfrm>
          <a:prstGeom prst="rect">
            <a:avLst/>
          </a:prstGeom>
        </p:spPr>
      </p:pic>
    </p:spTree>
    <p:extLst>
      <p:ext uri="{BB962C8B-B14F-4D97-AF65-F5344CB8AC3E}">
        <p14:creationId xmlns:p14="http://schemas.microsoft.com/office/powerpoint/2010/main" val="3742203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67ECF1-95F9-124C-9A68-0D93950AA399}"/>
              </a:ext>
            </a:extLst>
          </p:cNvPr>
          <p:cNvSpPr/>
          <p:nvPr/>
        </p:nvSpPr>
        <p:spPr>
          <a:xfrm>
            <a:off x="0" y="-9748"/>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0" y="-2733"/>
            <a:ext cx="12192000" cy="711200"/>
          </a:xfrm>
          <a:prstGeom prst="rect">
            <a:avLst/>
          </a:prstGeom>
        </p:spPr>
      </p:pic>
      <p:sp>
        <p:nvSpPr>
          <p:cNvPr id="7" name="TextBox 6">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Next Steps</a:t>
            </a:r>
          </a:p>
        </p:txBody>
      </p:sp>
      <p:pic>
        <p:nvPicPr>
          <p:cNvPr id="3" name="Picture 2"/>
          <p:cNvPicPr>
            <a:picLocks noChangeAspect="1"/>
          </p:cNvPicPr>
          <p:nvPr/>
        </p:nvPicPr>
        <p:blipFill>
          <a:blip r:embed="rId3"/>
          <a:stretch>
            <a:fillRect/>
          </a:stretch>
        </p:blipFill>
        <p:spPr>
          <a:xfrm>
            <a:off x="0" y="6471250"/>
            <a:ext cx="12192000" cy="71957"/>
          </a:xfrm>
          <a:prstGeom prst="rect">
            <a:avLst/>
          </a:prstGeom>
        </p:spPr>
      </p:pic>
      <p:sp>
        <p:nvSpPr>
          <p:cNvPr id="2" name="TextBox 1"/>
          <p:cNvSpPr txBox="1"/>
          <p:nvPr/>
        </p:nvSpPr>
        <p:spPr>
          <a:xfrm>
            <a:off x="191190" y="877999"/>
            <a:ext cx="11499770" cy="4247317"/>
          </a:xfrm>
          <a:prstGeom prst="rect">
            <a:avLst/>
          </a:prstGeom>
          <a:noFill/>
        </p:spPr>
        <p:txBody>
          <a:bodyPr wrap="square" rtlCol="0">
            <a:spAutoFit/>
          </a:bodyPr>
          <a:lstStyle/>
          <a:p>
            <a:endParaRPr lang="en-GB" dirty="0"/>
          </a:p>
          <a:p>
            <a:endParaRPr lang="en-GB" dirty="0">
              <a:latin typeface="Amsi Pro SemiBold" panose="020B0A06020201010104" pitchFamily="34" charset="0"/>
            </a:endParaRPr>
          </a:p>
          <a:p>
            <a:pPr marL="285750" indent="-285750">
              <a:buFont typeface="Arial" panose="020B0604020202020204" pitchFamily="34" charset="0"/>
              <a:buChar char="•"/>
            </a:pPr>
            <a:r>
              <a:rPr lang="en-GB" dirty="0">
                <a:latin typeface="Amsi Pro SemiBold" panose="020B0A06020201010104" pitchFamily="34" charset="0"/>
              </a:rPr>
              <a:t>Please also follow this link - </a:t>
            </a:r>
            <a:r>
              <a:rPr lang="en-GB" dirty="0">
                <a:hlinkClick r:id="rId4"/>
              </a:rPr>
              <a:t>Academic Rep Sign Up (rhul.ac.uk)</a:t>
            </a:r>
            <a:r>
              <a:rPr lang="en-GB" dirty="0"/>
              <a:t>, read the documents and scan this QR code to confirm you have read and understood them - </a:t>
            </a:r>
            <a:endParaRPr lang="en-GB" dirty="0">
              <a:latin typeface="Amsi Pro SemiBold" panose="020B0A06020201010104" pitchFamily="34" charset="0"/>
            </a:endParaRPr>
          </a:p>
          <a:p>
            <a:endParaRPr lang="en-GB" dirty="0">
              <a:latin typeface="Amsi Pro SemiBold" panose="020B0A06020201010104" pitchFamily="34" charset="0"/>
            </a:endParaRPr>
          </a:p>
          <a:p>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endParaRPr lang="en-GB" dirty="0">
              <a:latin typeface="Amsi Pro SemiBold" panose="020B0A06020201010104" pitchFamily="34" charset="0"/>
            </a:endParaRPr>
          </a:p>
          <a:p>
            <a:pPr marL="285750" indent="-285750">
              <a:buFont typeface="Arial" panose="020B0604020202020204" pitchFamily="34" charset="0"/>
              <a:buChar char="•"/>
            </a:pPr>
            <a:endParaRPr lang="en-GB" dirty="0">
              <a:latin typeface="Amsi Pro SemiBold" panose="020B0A06020201010104" pitchFamily="34" charset="0"/>
            </a:endParaRPr>
          </a:p>
          <a:p>
            <a:r>
              <a:rPr lang="en-GB" dirty="0">
                <a:latin typeface="Amsi Pro SemiBold" panose="020B0A06020201010104" pitchFamily="34" charset="0"/>
              </a:rPr>
              <a:t>If you haven’t already completed the diversity monitoring form, please make sure you do by scanning this QR code:</a:t>
            </a:r>
          </a:p>
          <a:p>
            <a:endParaRPr lang="en-GB" dirty="0"/>
          </a:p>
        </p:txBody>
      </p:sp>
      <p:pic>
        <p:nvPicPr>
          <p:cNvPr id="10" name="Picture 9" descr="A qr code on a green background&#10;&#10;Description automatically generated">
            <a:extLst>
              <a:ext uri="{FF2B5EF4-FFF2-40B4-BE49-F238E27FC236}">
                <a16:creationId xmlns:a16="http://schemas.microsoft.com/office/drawing/2014/main" id="{9D478055-D304-C994-604C-9AB71E23F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3984" y="1777403"/>
            <a:ext cx="1858890" cy="1858890"/>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F16D04F9-DB17-8248-B6F4-1F42A2FECC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6604" y="4553142"/>
            <a:ext cx="1918108" cy="1918108"/>
          </a:xfrm>
          <a:prstGeom prst="rect">
            <a:avLst/>
          </a:prstGeom>
        </p:spPr>
      </p:pic>
    </p:spTree>
    <p:extLst>
      <p:ext uri="{BB962C8B-B14F-4D97-AF65-F5344CB8AC3E}">
        <p14:creationId xmlns:p14="http://schemas.microsoft.com/office/powerpoint/2010/main" val="257266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72" y="0"/>
            <a:ext cx="12192000" cy="6858000"/>
          </a:xfrm>
          <a:prstGeom prst="rect">
            <a:avLst/>
          </a:prstGeom>
        </p:spPr>
      </p:pic>
      <p:pic>
        <p:nvPicPr>
          <p:cNvPr id="8" name="Picture 7">
            <a:extLst>
              <a:ext uri="{FF2B5EF4-FFF2-40B4-BE49-F238E27FC236}">
                <a16:creationId xmlns:a16="http://schemas.microsoft.com/office/drawing/2014/main" id="{BE33129D-15A5-6449-9E29-751A1C103F1D}"/>
              </a:ext>
            </a:extLst>
          </p:cNvPr>
          <p:cNvPicPr>
            <a:picLocks noChangeAspect="1"/>
          </p:cNvPicPr>
          <p:nvPr/>
        </p:nvPicPr>
        <p:blipFill rotWithShape="1">
          <a:blip r:embed="rId4"/>
          <a:srcRect t="44070"/>
          <a:stretch/>
        </p:blipFill>
        <p:spPr>
          <a:xfrm>
            <a:off x="-25400" y="6444131"/>
            <a:ext cx="12238258" cy="413868"/>
          </a:xfrm>
          <a:prstGeom prst="rect">
            <a:avLst/>
          </a:prstGeom>
        </p:spPr>
      </p:pic>
      <p:pic>
        <p:nvPicPr>
          <p:cNvPr id="12" name="Picture 11">
            <a:extLst>
              <a:ext uri="{FF2B5EF4-FFF2-40B4-BE49-F238E27FC236}">
                <a16:creationId xmlns:a16="http://schemas.microsoft.com/office/drawing/2014/main" id="{83FB8A2F-79D1-3445-A120-D040027836E7}"/>
              </a:ext>
            </a:extLst>
          </p:cNvPr>
          <p:cNvPicPr>
            <a:picLocks noChangeAspect="1"/>
          </p:cNvPicPr>
          <p:nvPr/>
        </p:nvPicPr>
        <p:blipFill>
          <a:blip r:embed="rId5"/>
          <a:stretch>
            <a:fillRect/>
          </a:stretch>
        </p:blipFill>
        <p:spPr>
          <a:xfrm>
            <a:off x="5101568" y="2871686"/>
            <a:ext cx="1984320" cy="1114627"/>
          </a:xfrm>
          <a:prstGeom prst="rect">
            <a:avLst/>
          </a:prstGeom>
        </p:spPr>
      </p:pic>
    </p:spTree>
    <p:extLst>
      <p:ext uri="{BB962C8B-B14F-4D97-AF65-F5344CB8AC3E}">
        <p14:creationId xmlns:p14="http://schemas.microsoft.com/office/powerpoint/2010/main" val="283595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8A3C1B-52CA-0344-8593-458F37A3DD61}"/>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flipV="1">
            <a:off x="0" y="6400800"/>
            <a:ext cx="12192000" cy="457200"/>
          </a:xfrm>
          <a:prstGeom prst="rect">
            <a:avLst/>
          </a:prstGeom>
        </p:spPr>
      </p:pic>
      <p:pic>
        <p:nvPicPr>
          <p:cNvPr id="23" name="Picture 22"/>
          <p:cNvPicPr>
            <a:picLocks noChangeAspect="1"/>
          </p:cNvPicPr>
          <p:nvPr/>
        </p:nvPicPr>
        <p:blipFill>
          <a:blip r:embed="rId3"/>
          <a:stretch>
            <a:fillRect/>
          </a:stretch>
        </p:blipFill>
        <p:spPr>
          <a:xfrm>
            <a:off x="0" y="-2733"/>
            <a:ext cx="12192000" cy="711200"/>
          </a:xfrm>
          <a:prstGeom prst="rect">
            <a:avLst/>
          </a:prstGeom>
        </p:spPr>
      </p:pic>
      <p:sp>
        <p:nvSpPr>
          <p:cNvPr id="24" name="TextBox 23">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What is Academic Representation?</a:t>
            </a:r>
          </a:p>
        </p:txBody>
      </p:sp>
      <p:sp>
        <p:nvSpPr>
          <p:cNvPr id="2" name="TextBox 1"/>
          <p:cNvSpPr txBox="1"/>
          <p:nvPr/>
        </p:nvSpPr>
        <p:spPr>
          <a:xfrm>
            <a:off x="731520" y="1274564"/>
            <a:ext cx="10713720" cy="3508653"/>
          </a:xfrm>
          <a:prstGeom prst="rect">
            <a:avLst/>
          </a:prstGeom>
          <a:noFill/>
        </p:spPr>
        <p:txBody>
          <a:bodyPr wrap="square" rtlCol="0">
            <a:spAutoFit/>
          </a:bodyPr>
          <a:lstStyle/>
          <a:p>
            <a:r>
              <a:rPr lang="en-GB" sz="3200" b="1" dirty="0">
                <a:latin typeface="AmsiProCond-Ultra" panose="020B0A06020201010104" pitchFamily="34" charset="0"/>
              </a:rPr>
              <a:t>RHSU definition:</a:t>
            </a:r>
          </a:p>
          <a:p>
            <a:endParaRPr lang="en-GB" sz="3200" b="1" dirty="0">
              <a:latin typeface="Amsi Pro SemiBold" panose="020B0A06020201010104" pitchFamily="34" charset="0"/>
            </a:endParaRPr>
          </a:p>
          <a:p>
            <a:r>
              <a:rPr lang="en-GB" sz="2400" dirty="0">
                <a:latin typeface="Amsi Pro SemiBold" panose="020B0A06020201010104" pitchFamily="34" charset="0"/>
              </a:rPr>
              <a:t> </a:t>
            </a:r>
            <a:r>
              <a:rPr lang="en-GB" sz="2800" dirty="0">
                <a:latin typeface="Amsi Pro SemiBold" panose="020B0A06020201010104" pitchFamily="34" charset="0"/>
              </a:rPr>
              <a:t>“The purpose of academic representation is to achieve positive change that improves the educational experience of students at Royal Holloway University and engages students as partners in the development, assurance and enhancement of their learning.”</a:t>
            </a:r>
          </a:p>
          <a:p>
            <a:endParaRPr lang="en-GB" dirty="0"/>
          </a:p>
        </p:txBody>
      </p:sp>
    </p:spTree>
    <p:extLst>
      <p:ext uri="{BB962C8B-B14F-4D97-AF65-F5344CB8AC3E}">
        <p14:creationId xmlns:p14="http://schemas.microsoft.com/office/powerpoint/2010/main" val="35284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C557BE-3C5C-6E4E-992B-2A7CECEC135B}"/>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2C64239-0E9A-C045-B103-0CC496E7C229}"/>
              </a:ext>
            </a:extLst>
          </p:cNvPr>
          <p:cNvPicPr>
            <a:picLocks noChangeAspect="1"/>
          </p:cNvPicPr>
          <p:nvPr/>
        </p:nvPicPr>
        <p:blipFill>
          <a:blip r:embed="rId3"/>
          <a:stretch>
            <a:fillRect/>
          </a:stretch>
        </p:blipFill>
        <p:spPr>
          <a:xfrm>
            <a:off x="4718129" y="3516867"/>
            <a:ext cx="7473871" cy="3341133"/>
          </a:xfrm>
          <a:prstGeom prst="rect">
            <a:avLst/>
          </a:prstGeom>
        </p:spPr>
      </p:pic>
      <p:pic>
        <p:nvPicPr>
          <p:cNvPr id="12" name="Picture 11"/>
          <p:cNvPicPr>
            <a:picLocks noChangeAspect="1"/>
          </p:cNvPicPr>
          <p:nvPr/>
        </p:nvPicPr>
        <p:blipFill>
          <a:blip r:embed="rId4"/>
          <a:stretch>
            <a:fillRect/>
          </a:stretch>
        </p:blipFill>
        <p:spPr>
          <a:xfrm>
            <a:off x="0" y="-2733"/>
            <a:ext cx="12192000" cy="711200"/>
          </a:xfrm>
          <a:prstGeom prst="rect">
            <a:avLst/>
          </a:prstGeom>
        </p:spPr>
      </p:pic>
      <p:sp>
        <p:nvSpPr>
          <p:cNvPr id="13" name="TextBox 12">
            <a:extLst>
              <a:ext uri="{FF2B5EF4-FFF2-40B4-BE49-F238E27FC236}">
                <a16:creationId xmlns:a16="http://schemas.microsoft.com/office/drawing/2014/main" id="{4D6FB0E7-E814-784F-8351-FC17095A3071}"/>
              </a:ext>
            </a:extLst>
          </p:cNvPr>
          <p:cNvSpPr txBox="1"/>
          <p:nvPr/>
        </p:nvSpPr>
        <p:spPr>
          <a:xfrm>
            <a:off x="378544" y="31517"/>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What is Academic Representation?</a:t>
            </a:r>
          </a:p>
        </p:txBody>
      </p:sp>
      <p:sp>
        <p:nvSpPr>
          <p:cNvPr id="2" name="TextBox 1"/>
          <p:cNvSpPr txBox="1"/>
          <p:nvPr/>
        </p:nvSpPr>
        <p:spPr>
          <a:xfrm>
            <a:off x="273751" y="855600"/>
            <a:ext cx="8616249" cy="4893647"/>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latin typeface="Amsi Pro SemiBold" panose="020B0A06020201010104" pitchFamily="34" charset="0"/>
              </a:rPr>
              <a:t>Academic representation at Royal Holloway has four levels.</a:t>
            </a:r>
          </a:p>
          <a:p>
            <a:pPr lvl="0"/>
            <a:endParaRPr lang="en-GB" sz="2400" dirty="0">
              <a:latin typeface="Amsi Pro SemiBold" panose="020B0A06020201010104" pitchFamily="34" charset="0"/>
            </a:endParaRPr>
          </a:p>
          <a:p>
            <a:pPr lvl="0"/>
            <a:endParaRPr lang="en-GB" sz="2400" dirty="0">
              <a:latin typeface="Amsi Pro SemiBold" panose="020B0A06020201010104" pitchFamily="34" charset="0"/>
            </a:endParaRPr>
          </a:p>
          <a:p>
            <a:pPr marL="342900" lvl="0" indent="-342900">
              <a:buFont typeface="Arial" panose="020B0604020202020204" pitchFamily="34" charset="0"/>
              <a:buChar char="•"/>
            </a:pPr>
            <a:r>
              <a:rPr lang="en-GB" sz="2400" dirty="0">
                <a:latin typeface="Amsi Pro SemiBold" panose="020B0A06020201010104" pitchFamily="34" charset="0"/>
              </a:rPr>
              <a:t>Each level of representation has specific responsibilities and duties to make sure the system is as effective as it can be.</a:t>
            </a:r>
          </a:p>
          <a:p>
            <a:pPr lvl="0"/>
            <a:endParaRPr lang="en-GB" sz="2400" b="1" dirty="0">
              <a:latin typeface="Amsi Pro SemiBold" panose="020B0A06020201010104" pitchFamily="34" charset="0"/>
            </a:endParaRPr>
          </a:p>
          <a:p>
            <a:pPr lvl="0"/>
            <a:endParaRPr lang="en-GB" sz="2400" b="1" dirty="0">
              <a:latin typeface="Amsi Pro SemiBold" panose="020B0A06020201010104" pitchFamily="34" charset="0"/>
            </a:endParaRPr>
          </a:p>
          <a:p>
            <a:pPr marL="342900" indent="-342900">
              <a:buFont typeface="Arial" panose="020B0604020202020204" pitchFamily="34" charset="0"/>
              <a:buChar char="•"/>
            </a:pPr>
            <a:r>
              <a:rPr lang="en-GB" sz="2400" dirty="0">
                <a:latin typeface="Amsi Pro SemiBold" panose="020B0A06020201010104" pitchFamily="34" charset="0"/>
              </a:rPr>
              <a:t>Each level feeds into the one above it, and vice versa, to ensure a constant flow of information from one end of campus to the other.</a:t>
            </a:r>
          </a:p>
          <a:p>
            <a:pPr marL="342900" indent="-342900">
              <a:buFont typeface="Arial" panose="020B0604020202020204" pitchFamily="34" charset="0"/>
              <a:buChar char="•"/>
            </a:pPr>
            <a:endParaRPr lang="en-GB" sz="2400" b="1" dirty="0">
              <a:latin typeface="Amsi Pro SemiBold" panose="020B0A06020201010104" pitchFamily="34" charset="0"/>
            </a:endParaRPr>
          </a:p>
        </p:txBody>
      </p:sp>
      <p:pic>
        <p:nvPicPr>
          <p:cNvPr id="9" name="Picture 8">
            <a:extLst>
              <a:ext uri="{FF2B5EF4-FFF2-40B4-BE49-F238E27FC236}">
                <a16:creationId xmlns:a16="http://schemas.microsoft.com/office/drawing/2014/main" id="{C2C0D1E5-0763-BF4A-9033-6E2055D8026C}"/>
              </a:ext>
            </a:extLst>
          </p:cNvPr>
          <p:cNvPicPr>
            <a:picLocks noChangeAspect="1"/>
          </p:cNvPicPr>
          <p:nvPr/>
        </p:nvPicPr>
        <p:blipFill>
          <a:blip r:embed="rId5"/>
          <a:stretch>
            <a:fillRect/>
          </a:stretch>
        </p:blipFill>
        <p:spPr>
          <a:xfrm>
            <a:off x="10337799" y="4701330"/>
            <a:ext cx="1370461" cy="1544740"/>
          </a:xfrm>
          <a:prstGeom prst="rect">
            <a:avLst/>
          </a:prstGeom>
        </p:spPr>
      </p:pic>
    </p:spTree>
    <p:extLst>
      <p:ext uri="{BB962C8B-B14F-4D97-AF65-F5344CB8AC3E}">
        <p14:creationId xmlns:p14="http://schemas.microsoft.com/office/powerpoint/2010/main" val="231130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19475"/>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4" y="19475"/>
            <a:ext cx="7676707" cy="553998"/>
          </a:xfrm>
          <a:prstGeom prst="rect">
            <a:avLst/>
          </a:prstGeom>
          <a:noFill/>
        </p:spPr>
        <p:txBody>
          <a:bodyPr wrap="square" rtlCol="0">
            <a:spAutoFit/>
          </a:bodyPr>
          <a:lstStyle/>
          <a:p>
            <a:r>
              <a:rPr lang="en-US" sz="3000" b="1" dirty="0">
                <a:latin typeface="Amsi Pro Ultra" panose="020B0A06020201010104" pitchFamily="34" charset="0"/>
                <a:cs typeface="Arial" panose="020B0604020202020204" pitchFamily="34" charset="0"/>
              </a:rPr>
              <a:t>Recent changes to the structure</a:t>
            </a:r>
          </a:p>
        </p:txBody>
      </p:sp>
      <p:graphicFrame>
        <p:nvGraphicFramePr>
          <p:cNvPr id="5" name="Diagram 4">
            <a:extLst>
              <a:ext uri="{FF2B5EF4-FFF2-40B4-BE49-F238E27FC236}">
                <a16:creationId xmlns:a16="http://schemas.microsoft.com/office/drawing/2014/main" id="{4076B0B1-C31F-4E2F-A496-EC428A58C651}"/>
              </a:ext>
            </a:extLst>
          </p:cNvPr>
          <p:cNvGraphicFramePr/>
          <p:nvPr/>
        </p:nvGraphicFramePr>
        <p:xfrm>
          <a:off x="6858000" y="1065402"/>
          <a:ext cx="4369625" cy="4423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id="{80847743-BAC5-4435-9505-61059EA2E6BC}"/>
              </a:ext>
            </a:extLst>
          </p:cNvPr>
          <p:cNvSpPr>
            <a:spLocks noGrp="1"/>
          </p:cNvSpPr>
          <p:nvPr>
            <p:ph sz="half" idx="1"/>
          </p:nvPr>
        </p:nvSpPr>
        <p:spPr>
          <a:xfrm>
            <a:off x="712025" y="1065402"/>
            <a:ext cx="5181600" cy="5259897"/>
          </a:xfrm>
        </p:spPr>
        <p:txBody>
          <a:bodyPr>
            <a:normAutofit fontScale="85000" lnSpcReduction="10000"/>
          </a:bodyPr>
          <a:lstStyle/>
          <a:p>
            <a:pPr>
              <a:lnSpc>
                <a:spcPct val="120000"/>
              </a:lnSpc>
            </a:pPr>
            <a:r>
              <a:rPr lang="en-GB" sz="1900" dirty="0">
                <a:latin typeface="Amsi Pro SemiBold" panose="020B0A06020201010104" pitchFamily="34" charset="0"/>
              </a:rPr>
              <a:t>The </a:t>
            </a:r>
            <a:r>
              <a:rPr lang="en-GB" sz="1900" b="0" i="0" dirty="0">
                <a:solidFill>
                  <a:srgbClr val="2D2D2D"/>
                </a:solidFill>
                <a:effectLst/>
                <a:latin typeface="Amsi Pro SemiBold" panose="020B0A06020201010104" pitchFamily="34" charset="0"/>
              </a:rPr>
              <a:t>Students’ Union has been working towards improving the current academic representation structure which means changes are being implemented from this year.</a:t>
            </a:r>
          </a:p>
          <a:p>
            <a:pPr marL="0" indent="0">
              <a:lnSpc>
                <a:spcPct val="120000"/>
              </a:lnSpc>
              <a:buNone/>
            </a:pPr>
            <a:endParaRPr lang="en-GB" sz="1900" dirty="0">
              <a:solidFill>
                <a:srgbClr val="2D2D2D"/>
              </a:solidFill>
              <a:latin typeface="Amsi Pro SemiBold" panose="020B0A06020201010104" pitchFamily="34" charset="0"/>
            </a:endParaRPr>
          </a:p>
          <a:p>
            <a:pPr>
              <a:lnSpc>
                <a:spcPct val="120000"/>
              </a:lnSpc>
            </a:pPr>
            <a:r>
              <a:rPr lang="en-GB" sz="1900" b="1" dirty="0">
                <a:solidFill>
                  <a:srgbClr val="2D2D2D"/>
                </a:solidFill>
                <a:latin typeface="Amsi Pro SemiBold" panose="020B0A06020201010104" pitchFamily="34" charset="0"/>
              </a:rPr>
              <a:t>Last year, Senior Course Reps replaced the Department Rep role to bridge the gap between Course and School Reps and this will remain the same for 2023//24.</a:t>
            </a:r>
          </a:p>
          <a:p>
            <a:pPr marL="0" indent="0">
              <a:lnSpc>
                <a:spcPct val="120000"/>
              </a:lnSpc>
              <a:buNone/>
            </a:pPr>
            <a:endParaRPr lang="en-GB" sz="1900" b="1" dirty="0">
              <a:solidFill>
                <a:srgbClr val="2D2D2D"/>
              </a:solidFill>
              <a:latin typeface="Amsi Pro SemiBold" panose="020B0A06020201010104" pitchFamily="34" charset="0"/>
            </a:endParaRPr>
          </a:p>
          <a:p>
            <a:pPr>
              <a:lnSpc>
                <a:spcPct val="120000"/>
              </a:lnSpc>
            </a:pPr>
            <a:r>
              <a:rPr lang="en-GB" sz="1900" b="1" dirty="0">
                <a:solidFill>
                  <a:srgbClr val="2D2D2D"/>
                </a:solidFill>
                <a:latin typeface="Amsi Pro SemiBold" panose="020B0A06020201010104" pitchFamily="34" charset="0"/>
              </a:rPr>
              <a:t>Senior Course Reps are uncapped which means there can be more than one per department and level of study. This change aims to provide more points of contact for students, Course Reps and academic staff and allows reps to share responsibilities. </a:t>
            </a:r>
          </a:p>
          <a:p>
            <a:pPr>
              <a:lnSpc>
                <a:spcPct val="120000"/>
              </a:lnSpc>
            </a:pPr>
            <a:endParaRPr lang="en-GB" sz="1900" b="1" dirty="0">
              <a:solidFill>
                <a:srgbClr val="2D2D2D"/>
              </a:solidFill>
              <a:latin typeface="Amsi Pro SemiBold" panose="020B0A06020201010104" pitchFamily="34" charset="0"/>
            </a:endParaRPr>
          </a:p>
          <a:p>
            <a:pPr>
              <a:lnSpc>
                <a:spcPct val="120000"/>
              </a:lnSpc>
            </a:pPr>
            <a:endParaRPr lang="en-GB" sz="2000" b="1" dirty="0">
              <a:solidFill>
                <a:srgbClr val="2D2D2D"/>
              </a:solidFill>
              <a:latin typeface="Amsi Pro SemiBold" panose="020B0A06020201010104" pitchFamily="34" charset="0"/>
            </a:endParaRPr>
          </a:p>
        </p:txBody>
      </p:sp>
    </p:spTree>
    <p:extLst>
      <p:ext uri="{BB962C8B-B14F-4D97-AF65-F5344CB8AC3E}">
        <p14:creationId xmlns:p14="http://schemas.microsoft.com/office/powerpoint/2010/main" val="46409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3" y="-132925"/>
            <a:ext cx="9317391" cy="769441"/>
          </a:xfrm>
          <a:prstGeom prst="rect">
            <a:avLst/>
          </a:prstGeom>
          <a:noFill/>
        </p:spPr>
        <p:txBody>
          <a:bodyPr wrap="square" rtlCol="0">
            <a:spAutoFit/>
          </a:bodyPr>
          <a:lstStyle/>
          <a:p>
            <a:pPr>
              <a:lnSpc>
                <a:spcPct val="150000"/>
              </a:lnSpc>
            </a:pPr>
            <a:r>
              <a:rPr lang="en-US" sz="3200" b="1" dirty="0">
                <a:latin typeface="Amsi Pro Ultra" panose="020B0A06020201010104" pitchFamily="34" charset="0"/>
                <a:cs typeface="Arial" panose="020B0604020202020204" pitchFamily="34" charset="0"/>
              </a:rPr>
              <a:t>Your role as a Course Rep &amp; Key Skills</a:t>
            </a:r>
          </a:p>
        </p:txBody>
      </p:sp>
      <p:graphicFrame>
        <p:nvGraphicFramePr>
          <p:cNvPr id="6" name="Content Placeholder 5">
            <a:extLst>
              <a:ext uri="{FF2B5EF4-FFF2-40B4-BE49-F238E27FC236}">
                <a16:creationId xmlns:a16="http://schemas.microsoft.com/office/drawing/2014/main" id="{17432639-D13F-4A7C-B116-525D04777FA3}"/>
              </a:ext>
            </a:extLst>
          </p:cNvPr>
          <p:cNvGraphicFramePr>
            <a:graphicFrameLocks noGrp="1"/>
          </p:cNvGraphicFramePr>
          <p:nvPr>
            <p:ph sz="half" idx="1"/>
          </p:nvPr>
        </p:nvGraphicFramePr>
        <p:xfrm>
          <a:off x="1366708" y="1392571"/>
          <a:ext cx="4488808" cy="4784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6">
            <a:extLst>
              <a:ext uri="{FF2B5EF4-FFF2-40B4-BE49-F238E27FC236}">
                <a16:creationId xmlns:a16="http://schemas.microsoft.com/office/drawing/2014/main" id="{2819848B-1AE1-4DDD-A1B9-45E44B46F358}"/>
              </a:ext>
            </a:extLst>
          </p:cNvPr>
          <p:cNvGraphicFramePr>
            <a:graphicFrameLocks noGrp="1"/>
          </p:cNvGraphicFramePr>
          <p:nvPr>
            <p:ph sz="half" idx="2"/>
            <p:extLst>
              <p:ext uri="{D42A27DB-BD31-4B8C-83A1-F6EECF244321}">
                <p14:modId xmlns:p14="http://schemas.microsoft.com/office/powerpoint/2010/main" val="783782641"/>
              </p:ext>
            </p:extLst>
          </p:nvPr>
        </p:nvGraphicFramePr>
        <p:xfrm>
          <a:off x="6172200" y="1392571"/>
          <a:ext cx="4263705" cy="47843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Picture 2" descr="A qr code on a white background">
            <a:extLst>
              <a:ext uri="{FF2B5EF4-FFF2-40B4-BE49-F238E27FC236}">
                <a16:creationId xmlns:a16="http://schemas.microsoft.com/office/drawing/2014/main" id="{A425E04B-E169-B7C1-7E97-38470F8589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84852" y="3429000"/>
            <a:ext cx="2438400" cy="2438400"/>
          </a:xfrm>
          <a:prstGeom prst="rect">
            <a:avLst/>
          </a:prstGeom>
        </p:spPr>
      </p:pic>
    </p:spTree>
    <p:extLst>
      <p:ext uri="{BB962C8B-B14F-4D97-AF65-F5344CB8AC3E}">
        <p14:creationId xmlns:p14="http://schemas.microsoft.com/office/powerpoint/2010/main" val="372243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stretch>
            <a:fillRect/>
          </a:stretch>
        </p:blipFill>
        <p:spPr>
          <a:xfrm>
            <a:off x="0" y="-14775"/>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378543" y="-132925"/>
            <a:ext cx="9317391" cy="769441"/>
          </a:xfrm>
          <a:prstGeom prst="rect">
            <a:avLst/>
          </a:prstGeom>
          <a:noFill/>
        </p:spPr>
        <p:txBody>
          <a:bodyPr wrap="square" rtlCol="0">
            <a:spAutoFit/>
          </a:bodyPr>
          <a:lstStyle/>
          <a:p>
            <a:pPr>
              <a:lnSpc>
                <a:spcPct val="150000"/>
              </a:lnSpc>
            </a:pPr>
            <a:r>
              <a:rPr lang="en-US" sz="3200" b="1" dirty="0">
                <a:latin typeface="Amsi Pro Ultra" panose="020B0A06020201010104" pitchFamily="34" charset="0"/>
                <a:cs typeface="Arial" panose="020B0604020202020204" pitchFamily="34" charset="0"/>
              </a:rPr>
              <a:t>Your role as a Course Rep &amp; Key Skills</a:t>
            </a:r>
          </a:p>
        </p:txBody>
      </p:sp>
      <p:graphicFrame>
        <p:nvGraphicFramePr>
          <p:cNvPr id="6" name="Content Placeholder 5">
            <a:extLst>
              <a:ext uri="{FF2B5EF4-FFF2-40B4-BE49-F238E27FC236}">
                <a16:creationId xmlns:a16="http://schemas.microsoft.com/office/drawing/2014/main" id="{17432639-D13F-4A7C-B116-525D04777FA3}"/>
              </a:ext>
            </a:extLst>
          </p:cNvPr>
          <p:cNvGraphicFramePr>
            <a:graphicFrameLocks noGrp="1"/>
          </p:cNvGraphicFramePr>
          <p:nvPr>
            <p:ph sz="half" idx="1"/>
          </p:nvPr>
        </p:nvGraphicFramePr>
        <p:xfrm>
          <a:off x="1366708" y="1392571"/>
          <a:ext cx="4488808" cy="4784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6">
            <a:extLst>
              <a:ext uri="{FF2B5EF4-FFF2-40B4-BE49-F238E27FC236}">
                <a16:creationId xmlns:a16="http://schemas.microsoft.com/office/drawing/2014/main" id="{2819848B-1AE1-4DDD-A1B9-45E44B46F358}"/>
              </a:ext>
            </a:extLst>
          </p:cNvPr>
          <p:cNvGraphicFramePr>
            <a:graphicFrameLocks noGrp="1"/>
          </p:cNvGraphicFramePr>
          <p:nvPr>
            <p:ph sz="half" idx="2"/>
          </p:nvPr>
        </p:nvGraphicFramePr>
        <p:xfrm>
          <a:off x="6172200" y="1392571"/>
          <a:ext cx="4263705" cy="47843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5328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7C9DE-8D68-564F-8F08-B1FEE7D289AF}"/>
              </a:ext>
            </a:extLst>
          </p:cNvPr>
          <p:cNvSpPr/>
          <p:nvPr/>
        </p:nvSpPr>
        <p:spPr>
          <a:xfrm>
            <a:off x="0" y="-125368"/>
            <a:ext cx="12192000" cy="6983368"/>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a:blip r:embed="rId3"/>
          <a:stretch>
            <a:fillRect/>
          </a:stretch>
        </p:blipFill>
        <p:spPr>
          <a:xfrm>
            <a:off x="0" y="-2733"/>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403258" y="-125368"/>
            <a:ext cx="7676707" cy="769441"/>
          </a:xfrm>
          <a:prstGeom prst="rect">
            <a:avLst/>
          </a:prstGeom>
          <a:noFill/>
        </p:spPr>
        <p:txBody>
          <a:bodyPr wrap="square" rtlCol="0">
            <a:spAutoFit/>
          </a:bodyPr>
          <a:lstStyle/>
          <a:p>
            <a:pPr>
              <a:lnSpc>
                <a:spcPct val="150000"/>
              </a:lnSpc>
            </a:pPr>
            <a:r>
              <a:rPr lang="en-US" sz="3200" b="1" dirty="0">
                <a:latin typeface="Amsi Pro Ultra" panose="020B0A06020201010104" pitchFamily="34" charset="0"/>
                <a:cs typeface="Arial" panose="020B0604020202020204" pitchFamily="34" charset="0"/>
              </a:rPr>
              <a:t>Course Rep Responsibilities</a:t>
            </a:r>
          </a:p>
        </p:txBody>
      </p:sp>
      <p:sp>
        <p:nvSpPr>
          <p:cNvPr id="6" name="TextBox 5">
            <a:extLst>
              <a:ext uri="{FF2B5EF4-FFF2-40B4-BE49-F238E27FC236}">
                <a16:creationId xmlns:a16="http://schemas.microsoft.com/office/drawing/2014/main" id="{B64EC2B8-2C13-4BCB-937A-D8D48296A7A1}"/>
              </a:ext>
            </a:extLst>
          </p:cNvPr>
          <p:cNvSpPr txBox="1"/>
          <p:nvPr/>
        </p:nvSpPr>
        <p:spPr>
          <a:xfrm>
            <a:off x="78467" y="1090188"/>
            <a:ext cx="7453540" cy="5386090"/>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rgbClr val="2D2D2D"/>
                </a:solidFill>
              </a:rPr>
              <a:t>Attending, and contributing to, Staff-Student Action Meetings for your department and level of study.</a:t>
            </a:r>
          </a:p>
          <a:p>
            <a:pPr marL="342900" indent="-342900">
              <a:buFont typeface="Arial" panose="020B0604020202020204" pitchFamily="34" charset="0"/>
              <a:buChar char="•"/>
            </a:pPr>
            <a:endParaRPr lang="en-GB" dirty="0">
              <a:solidFill>
                <a:srgbClr val="2D2D2D"/>
              </a:solidFill>
            </a:endParaRPr>
          </a:p>
          <a:p>
            <a:pPr marL="342900" indent="-342900">
              <a:buFont typeface="Arial" panose="020B0604020202020204" pitchFamily="34" charset="0"/>
              <a:buChar char="•"/>
            </a:pPr>
            <a:r>
              <a:rPr lang="en-GB" dirty="0">
                <a:solidFill>
                  <a:srgbClr val="2D2D2D"/>
                </a:solidFill>
              </a:rPr>
              <a:t>G</a:t>
            </a:r>
            <a:r>
              <a:rPr lang="en-GB" b="0" i="0" dirty="0">
                <a:solidFill>
                  <a:srgbClr val="2D2D2D"/>
                </a:solidFill>
                <a:effectLst/>
              </a:rPr>
              <a:t>athering feedback from </a:t>
            </a:r>
            <a:r>
              <a:rPr lang="en-GB" dirty="0">
                <a:solidFill>
                  <a:srgbClr val="2D2D2D"/>
                </a:solidFill>
              </a:rPr>
              <a:t>students in your department </a:t>
            </a:r>
            <a:r>
              <a:rPr lang="en-GB" b="0" i="0" dirty="0">
                <a:solidFill>
                  <a:srgbClr val="2D2D2D"/>
                </a:solidFill>
                <a:effectLst/>
              </a:rPr>
              <a:t>and passing it onto </a:t>
            </a:r>
            <a:r>
              <a:rPr lang="en-GB" dirty="0">
                <a:solidFill>
                  <a:srgbClr val="2D2D2D"/>
                </a:solidFill>
              </a:rPr>
              <a:t>Senior Course Reps and department staff</a:t>
            </a:r>
            <a:endParaRPr lang="en-GB" b="0" i="0" dirty="0">
              <a:solidFill>
                <a:srgbClr val="2D2D2D"/>
              </a:solidFill>
              <a:effectLst/>
            </a:endParaRPr>
          </a:p>
          <a:p>
            <a:endParaRPr lang="en-GB" b="0" i="0" dirty="0">
              <a:solidFill>
                <a:srgbClr val="2D2D2D"/>
              </a:solidFill>
              <a:effectLst/>
            </a:endParaRPr>
          </a:p>
          <a:p>
            <a:pPr marL="342900" indent="-342900">
              <a:buFont typeface="Arial" panose="020B0604020202020204" pitchFamily="34" charset="0"/>
              <a:buChar char="•"/>
            </a:pPr>
            <a:r>
              <a:rPr lang="en-GB" dirty="0">
                <a:solidFill>
                  <a:srgbClr val="2D2D2D"/>
                </a:solidFill>
              </a:rPr>
              <a:t>W</a:t>
            </a:r>
            <a:r>
              <a:rPr lang="en-GB" b="0" i="0" dirty="0">
                <a:solidFill>
                  <a:srgbClr val="2D2D2D"/>
                </a:solidFill>
                <a:effectLst/>
              </a:rPr>
              <a:t>orking alongside, </a:t>
            </a:r>
            <a:r>
              <a:rPr lang="en-GB" dirty="0">
                <a:solidFill>
                  <a:srgbClr val="2D2D2D"/>
                </a:solidFill>
              </a:rPr>
              <a:t>and maintaining relationships with, academic staff in your department. </a:t>
            </a:r>
            <a:endParaRPr lang="en-GB" b="0" i="0" dirty="0">
              <a:solidFill>
                <a:srgbClr val="2D2D2D"/>
              </a:solidFill>
              <a:effectLst/>
            </a:endParaRPr>
          </a:p>
          <a:p>
            <a:endParaRPr lang="en-GB" b="0" i="0" dirty="0">
              <a:solidFill>
                <a:srgbClr val="2D2D2D"/>
              </a:solidFill>
              <a:effectLst/>
            </a:endParaRPr>
          </a:p>
          <a:p>
            <a:pPr marL="342900" indent="-342900">
              <a:buFont typeface="Arial" panose="020B0604020202020204" pitchFamily="34" charset="0"/>
              <a:buChar char="•"/>
            </a:pPr>
            <a:r>
              <a:rPr lang="en-GB" dirty="0">
                <a:solidFill>
                  <a:srgbClr val="2D2D2D"/>
                </a:solidFill>
              </a:rPr>
              <a:t>Maintaining relationships with School Reps, VP Education and the SU Student Voice Team</a:t>
            </a:r>
          </a:p>
          <a:p>
            <a:pPr marL="342900" indent="-342900">
              <a:buFont typeface="Arial" panose="020B0604020202020204" pitchFamily="34" charset="0"/>
              <a:buChar char="•"/>
            </a:pPr>
            <a:endParaRPr lang="en-GB" dirty="0">
              <a:solidFill>
                <a:srgbClr val="2D2D2D"/>
              </a:solidFill>
            </a:endParaRPr>
          </a:p>
          <a:p>
            <a:pPr marL="342900" indent="-342900">
              <a:buFont typeface="Arial" panose="020B0604020202020204" pitchFamily="34" charset="0"/>
              <a:buChar char="•"/>
            </a:pPr>
            <a:r>
              <a:rPr lang="en-GB" b="0" i="0" dirty="0">
                <a:solidFill>
                  <a:srgbClr val="2D2D2D"/>
                </a:solidFill>
                <a:effectLst/>
              </a:rPr>
              <a:t>Escalating issues when relevant</a:t>
            </a:r>
            <a:endParaRPr lang="en-GB" dirty="0">
              <a:solidFill>
                <a:srgbClr val="2D2D2D"/>
              </a:solidFill>
            </a:endParaRPr>
          </a:p>
          <a:p>
            <a:pPr marL="342900" indent="-342900">
              <a:buFont typeface="Arial" panose="020B0604020202020204" pitchFamily="34" charset="0"/>
              <a:buChar char="•"/>
            </a:pPr>
            <a:endParaRPr lang="en-GB" b="0" i="0" dirty="0">
              <a:solidFill>
                <a:srgbClr val="2D2D2D"/>
              </a:solidFill>
              <a:effectLst/>
            </a:endParaRPr>
          </a:p>
          <a:p>
            <a:endParaRPr lang="en-GB" b="0" i="0" u="none" strike="noStrike" baseline="0" dirty="0">
              <a:solidFill>
                <a:srgbClr val="000000"/>
              </a:solidFill>
            </a:endParaRPr>
          </a:p>
          <a:p>
            <a:r>
              <a:rPr lang="en-GB" b="0" i="0" u="none" strike="noStrike" baseline="0" dirty="0">
                <a:solidFill>
                  <a:srgbClr val="000000"/>
                </a:solidFill>
              </a:rPr>
              <a:t>Don’t forget that you are </a:t>
            </a:r>
            <a:r>
              <a:rPr lang="en-GB" b="1" i="0" u="none" strike="noStrike" baseline="0" dirty="0">
                <a:solidFill>
                  <a:srgbClr val="000000"/>
                </a:solidFill>
              </a:rPr>
              <a:t>not responsible </a:t>
            </a:r>
            <a:r>
              <a:rPr lang="en-GB" b="0" i="0" u="none" strike="noStrike" baseline="0" dirty="0">
                <a:solidFill>
                  <a:srgbClr val="000000"/>
                </a:solidFill>
              </a:rPr>
              <a:t>for looking after students’ wellbeing but you can help to support them and guide them in the direction of someone who is trained and qualified to give support and advice.</a:t>
            </a:r>
          </a:p>
          <a:p>
            <a:pPr marL="342900" indent="-342900">
              <a:buFont typeface="Arial" panose="020B0604020202020204" pitchFamily="34" charset="0"/>
              <a:buChar char="•"/>
            </a:pPr>
            <a:endParaRPr lang="en-GB" sz="2000" b="1" dirty="0">
              <a:latin typeface="Amsi Pro SemiBold" panose="020B0A06020201010104" pitchFamily="34" charset="0"/>
            </a:endParaRPr>
          </a:p>
        </p:txBody>
      </p:sp>
      <p:pic>
        <p:nvPicPr>
          <p:cNvPr id="3" name="Picture 2">
            <a:extLst>
              <a:ext uri="{FF2B5EF4-FFF2-40B4-BE49-F238E27FC236}">
                <a16:creationId xmlns:a16="http://schemas.microsoft.com/office/drawing/2014/main" id="{FF173A12-6932-4529-A1A2-0091EE22A03D}"/>
              </a:ext>
            </a:extLst>
          </p:cNvPr>
          <p:cNvPicPr>
            <a:picLocks noChangeAspect="1"/>
          </p:cNvPicPr>
          <p:nvPr/>
        </p:nvPicPr>
        <p:blipFill>
          <a:blip r:embed="rId4"/>
          <a:stretch>
            <a:fillRect/>
          </a:stretch>
        </p:blipFill>
        <p:spPr>
          <a:xfrm>
            <a:off x="7610474" y="1570584"/>
            <a:ext cx="4302601" cy="4426863"/>
          </a:xfrm>
          <a:prstGeom prst="rect">
            <a:avLst/>
          </a:prstGeom>
        </p:spPr>
      </p:pic>
    </p:spTree>
    <p:extLst>
      <p:ext uri="{BB962C8B-B14F-4D97-AF65-F5344CB8AC3E}">
        <p14:creationId xmlns:p14="http://schemas.microsoft.com/office/powerpoint/2010/main" val="368894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0EB423-8CF5-476D-B20A-39DD789F128C}"/>
              </a:ext>
            </a:extLst>
          </p:cNvPr>
          <p:cNvSpPr/>
          <p:nvPr/>
        </p:nvSpPr>
        <p:spPr>
          <a:xfrm>
            <a:off x="0" y="0"/>
            <a:ext cx="12192000" cy="6858000"/>
          </a:xfrm>
          <a:prstGeom prst="rect">
            <a:avLst/>
          </a:prstGeom>
          <a:solidFill>
            <a:srgbClr val="E1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F05B1B2F-1041-49AE-85FC-9B5A60BF92A0}"/>
              </a:ext>
            </a:extLst>
          </p:cNvPr>
          <p:cNvGraphicFramePr/>
          <p:nvPr/>
        </p:nvGraphicFramePr>
        <p:xfrm>
          <a:off x="402998" y="5141955"/>
          <a:ext cx="5076825" cy="1440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 name="Picture 29"/>
          <p:cNvPicPr>
            <a:picLocks noChangeAspect="1"/>
          </p:cNvPicPr>
          <p:nvPr/>
        </p:nvPicPr>
        <p:blipFill>
          <a:blip r:embed="rId8"/>
          <a:stretch>
            <a:fillRect/>
          </a:stretch>
        </p:blipFill>
        <p:spPr>
          <a:xfrm>
            <a:off x="0" y="-2733"/>
            <a:ext cx="12192000" cy="711200"/>
          </a:xfrm>
          <a:prstGeom prst="rect">
            <a:avLst/>
          </a:prstGeom>
        </p:spPr>
      </p:pic>
      <p:sp>
        <p:nvSpPr>
          <p:cNvPr id="32" name="TextBox 31">
            <a:extLst>
              <a:ext uri="{FF2B5EF4-FFF2-40B4-BE49-F238E27FC236}">
                <a16:creationId xmlns:a16="http://schemas.microsoft.com/office/drawing/2014/main" id="{4D6FB0E7-E814-784F-8351-FC17095A3071}"/>
              </a:ext>
            </a:extLst>
          </p:cNvPr>
          <p:cNvSpPr txBox="1"/>
          <p:nvPr/>
        </p:nvSpPr>
        <p:spPr>
          <a:xfrm>
            <a:off x="403258" y="-125368"/>
            <a:ext cx="7676707" cy="769441"/>
          </a:xfrm>
          <a:prstGeom prst="rect">
            <a:avLst/>
          </a:prstGeom>
          <a:noFill/>
        </p:spPr>
        <p:txBody>
          <a:bodyPr wrap="square" rtlCol="0">
            <a:spAutoFit/>
          </a:bodyPr>
          <a:lstStyle/>
          <a:p>
            <a:pPr>
              <a:lnSpc>
                <a:spcPct val="150000"/>
              </a:lnSpc>
            </a:pPr>
            <a:r>
              <a:rPr lang="en-US" sz="3200" b="1" dirty="0">
                <a:latin typeface="Amsi Pro Ultra" panose="020B0A06020201010104" pitchFamily="34" charset="0"/>
                <a:cs typeface="Arial" panose="020B0604020202020204" pitchFamily="34" charset="0"/>
              </a:rPr>
              <a:t>Signposting</a:t>
            </a:r>
          </a:p>
        </p:txBody>
      </p:sp>
      <p:graphicFrame>
        <p:nvGraphicFramePr>
          <p:cNvPr id="4" name="Diagram 3">
            <a:extLst>
              <a:ext uri="{FF2B5EF4-FFF2-40B4-BE49-F238E27FC236}">
                <a16:creationId xmlns:a16="http://schemas.microsoft.com/office/drawing/2014/main" id="{CA422E22-6336-4874-9DF0-0F8095A917C9}"/>
              </a:ext>
            </a:extLst>
          </p:cNvPr>
          <p:cNvGraphicFramePr/>
          <p:nvPr/>
        </p:nvGraphicFramePr>
        <p:xfrm>
          <a:off x="402998" y="879119"/>
          <a:ext cx="11386004" cy="40921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98485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C2EC0F3336AD4C8ADBBB800F4DB5DD" ma:contentTypeVersion="14" ma:contentTypeDescription="Create a new document." ma:contentTypeScope="" ma:versionID="89e1d820651d6d335f51664c5cc6a51f">
  <xsd:schema xmlns:xsd="http://www.w3.org/2001/XMLSchema" xmlns:xs="http://www.w3.org/2001/XMLSchema" xmlns:p="http://schemas.microsoft.com/office/2006/metadata/properties" xmlns:ns2="6c80507d-80a1-4e29-a07a-a0a0b40e4584" xmlns:ns3="894d3d3f-6e85-4a68-b683-efa9da3b6fe9" targetNamespace="http://schemas.microsoft.com/office/2006/metadata/properties" ma:root="true" ma:fieldsID="fd8b4ca44dac389f535bc0d8d1a69944" ns2:_="" ns3:_="">
    <xsd:import namespace="6c80507d-80a1-4e29-a07a-a0a0b40e4584"/>
    <xsd:import namespace="894d3d3f-6e85-4a68-b683-efa9da3b6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0507d-80a1-4e29-a07a-a0a0b40e4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1e6708-c250-41d0-920d-8c38044c1b5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d3d3f-6e85-4a68-b683-efa9da3b6f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5e365f-89f9-40b3-9e59-6a28d7934140}" ma:internalName="TaxCatchAll" ma:showField="CatchAllData" ma:web="894d3d3f-6e85-4a68-b683-efa9da3b6f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80507d-80a1-4e29-a07a-a0a0b40e4584">
      <Terms xmlns="http://schemas.microsoft.com/office/infopath/2007/PartnerControls"/>
    </lcf76f155ced4ddcb4097134ff3c332f>
    <TaxCatchAll xmlns="894d3d3f-6e85-4a68-b683-efa9da3b6f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4E8DA-6E7B-4DD3-AF42-B8FAEB344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0507d-80a1-4e29-a07a-a0a0b40e4584"/>
    <ds:schemaRef ds:uri="894d3d3f-6e85-4a68-b683-efa9da3b6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DD2AA5-5A84-4201-869B-7B40896F8AFB}">
  <ds:schemaRefs>
    <ds:schemaRef ds:uri="http://schemas.microsoft.com/office/2006/metadata/properties"/>
    <ds:schemaRef ds:uri="http://schemas.microsoft.com/office/infopath/2007/PartnerControls"/>
    <ds:schemaRef ds:uri="6c80507d-80a1-4e29-a07a-a0a0b40e4584"/>
    <ds:schemaRef ds:uri="894d3d3f-6e85-4a68-b683-efa9da3b6fe9"/>
  </ds:schemaRefs>
</ds:datastoreItem>
</file>

<file path=customXml/itemProps3.xml><?xml version="1.0" encoding="utf-8"?>
<ds:datastoreItem xmlns:ds="http://schemas.openxmlformats.org/officeDocument/2006/customXml" ds:itemID="{94447648-6139-4D33-9D42-5B331E266B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562</TotalTime>
  <Words>2326</Words>
  <Application>Microsoft Office PowerPoint</Application>
  <PresentationFormat>Widescreen</PresentationFormat>
  <Paragraphs>269</Paragraphs>
  <Slides>28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Amsi Pro SemiBold</vt:lpstr>
      <vt:lpstr>Amsi Pro Ultra</vt:lpstr>
      <vt:lpstr>AmsiProCond-Ultra</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 Lauryn</dc:creator>
  <cp:lastModifiedBy>Fleming, Lauryn</cp:lastModifiedBy>
  <cp:revision>1</cp:revision>
  <dcterms:created xsi:type="dcterms:W3CDTF">2023-08-01T09:43:25Z</dcterms:created>
  <dcterms:modified xsi:type="dcterms:W3CDTF">2023-09-12T15:22:34Z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0x01010060C2EC0F3336AD4C8ADBBB800F4DB5DD</vt:lpwstr>
  </property>
  <property fmtid="{D5CDD505-2E9C-101B-9397-08002B2CF9AE}" pid="3" name="MediaServiceImageTags">
    <vt:lpwstr/>
  </property>
</Properties>
</file>