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6" r:id="rId2"/>
    <p:sldId id="278" r:id="rId3"/>
    <p:sldId id="276" r:id="rId4"/>
    <p:sldId id="284" r:id="rId5"/>
    <p:sldId id="310" r:id="rId6"/>
    <p:sldId id="309" r:id="rId7"/>
    <p:sldId id="277" r:id="rId8"/>
    <p:sldId id="312" r:id="rId9"/>
    <p:sldId id="291" r:id="rId10"/>
    <p:sldId id="313" r:id="rId11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76363"/>
    <a:srgbClr val="333E4B"/>
    <a:srgbClr val="425166"/>
    <a:srgbClr val="F7F7F7"/>
    <a:srgbClr val="F5F5F5"/>
    <a:srgbClr val="F8F8F8"/>
    <a:srgbClr val="FFFFFF"/>
    <a:srgbClr val="F1F0D7"/>
    <a:srgbClr val="EA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45" d="100"/>
          <a:sy n="45" d="100"/>
        </p:scale>
        <p:origin x="41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0735" y="4908952"/>
            <a:ext cx="12951884" cy="5166380"/>
          </a:xfrm>
          <a:prstGeom prst="rect">
            <a:avLst/>
          </a:prstGeom>
          <a:solidFill>
            <a:srgbClr val="E7636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0678" y="5692805"/>
            <a:ext cx="11831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 OPPORTUNITIES </a:t>
            </a:r>
          </a:p>
          <a:p>
            <a:pPr algn="ctr"/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COUNCIL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579970" y="8908761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41021" y="9084397"/>
            <a:ext cx="1867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07/02/2019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1312" y="12801600"/>
            <a:ext cx="380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5685" y="10154722"/>
            <a:ext cx="106368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Events</a:t>
            </a:r>
            <a:endParaRPr lang="en-US" sz="166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14848" y="12801600"/>
            <a:ext cx="523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AGENDA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COUNCIL? WHAT DO I GAIN?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2753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SABB UPDATE: DOM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318061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SABB UPDATE: HOLLY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8598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TO SHOUT ABOUT YOUR EVENTS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AOB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7824" y="368862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 TO DISCUSS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7824" y="416322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5904" y="12801600"/>
            <a:ext cx="363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is a Council? What do I gain?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pikachu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243298"/>
            <a:ext cx="1289685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59600" y="12801600"/>
            <a:ext cx="378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SABB UPDATE: DOM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6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157984" y="2418757"/>
            <a:ext cx="40640" cy="829026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537290"/>
            <a:ext cx="779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ALUMNI SPORTS DAY</a:t>
            </a:r>
          </a:p>
          <a:p>
            <a:pPr fontAlgn="base"/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7822" y="3489738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3242" y="4375312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52519" y="4375312"/>
            <a:ext cx="1849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VARSITY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77823" y="5218020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4197" y="5218020"/>
            <a:ext cx="780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VARSITY PROMOTION VIDEO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7822" y="6111675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4358" y="6047702"/>
            <a:ext cx="643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COLOURS BALL &amp; 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RAINING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0891" y="6994510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52517" y="7152652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FIGHT NIGHT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52518" y="7993288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SUMMER BALL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7184" y="7984292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0891" y="8941102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4358" y="8896158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SPORTS LOCK-UP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0372" y="9842333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74358" y="3427382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KIT TENDER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4" name="Picture 6" descr="Image result for dom brown vp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216" y="2237406"/>
            <a:ext cx="8248015" cy="82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74358" y="9865738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DISABILITY SPORTS DAY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32752" y="12801600"/>
            <a:ext cx="371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1328" y="144475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SABB UPDATE: HOLLY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1328" y="3104218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6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761488" y="2985685"/>
            <a:ext cx="40640" cy="829026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1286" y="3073245"/>
            <a:ext cx="7792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RE-FRESHERS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1326" y="4056666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19445" y="4942188"/>
            <a:ext cx="4581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</a:rPr>
              <a:t>SOCS BALL/ TRAINING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486746" y="4942240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2988" y="5784948"/>
            <a:ext cx="3673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</a:rPr>
              <a:t>BYELAW H UPDATE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481327" y="5784948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9445" y="4046288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RATIFICATIONS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1326" y="6678603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12988" y="6669331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ACADEMIC SOCIETIES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4395" y="7561438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19447" y="7584932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MEMORIAL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19446" y="8560216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SU/GROUP ELECTIONS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0688" y="8551220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64395" y="9508030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286" y="9463086"/>
            <a:ext cx="522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DEMOCRACY REVIEW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3876" y="10409261"/>
            <a:ext cx="3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41286" y="10425584"/>
            <a:ext cx="5227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MALE MENTAL HEALTH CAMPAIGN/ TRAINING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Image result for HOLLY HUGHES VP S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72" y="2176866"/>
            <a:ext cx="8631935" cy="86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1040" y="12801600"/>
            <a:ext cx="369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85" y="2844801"/>
            <a:ext cx="14043269" cy="7789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Group/Group Development Fund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79468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2128" y="12801600"/>
            <a:ext cx="413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Varsity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79468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2128" y="12801600"/>
            <a:ext cx="413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Democracy Review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1520" y="4242056"/>
            <a:ext cx="10405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en Sans" panose="020B0606030504020204"/>
              </a:rPr>
              <a:t>-     An update on the review and what </a:t>
            </a:r>
            <a:r>
              <a:rPr lang="en-GB" smtClean="0">
                <a:solidFill>
                  <a:schemeClr val="bg1"/>
                </a:solidFill>
                <a:latin typeface="Open Sans" panose="020B0606030504020204"/>
              </a:rPr>
              <a:t>has happened?</a:t>
            </a:r>
            <a:endParaRPr lang="en-GB" dirty="0" smtClean="0">
              <a:solidFill>
                <a:schemeClr val="bg1"/>
              </a:solidFill>
              <a:latin typeface="Open Sans" panose="020B0606030504020204"/>
            </a:endParaRPr>
          </a:p>
          <a:p>
            <a:pPr marL="571500" indent="-57150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Open Sans" panose="020B0606030504020204"/>
              </a:rPr>
              <a:t>What is happening next?</a:t>
            </a:r>
          </a:p>
          <a:p>
            <a:pPr marL="571500" indent="-57150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Open Sans" panose="020B0606030504020204"/>
              </a:rPr>
              <a:t>How will we be working with students?</a:t>
            </a:r>
            <a:endParaRPr lang="en-GB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1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08628" y="12801600"/>
            <a:ext cx="383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Opportunities Council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RAG Motion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4" y="2167467"/>
            <a:ext cx="8619066" cy="86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8574</TotalTime>
  <Words>184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VP Sports &amp; Development</cp:lastModifiedBy>
  <cp:revision>458</cp:revision>
  <dcterms:created xsi:type="dcterms:W3CDTF">2014-09-26T10:57:37Z</dcterms:created>
  <dcterms:modified xsi:type="dcterms:W3CDTF">2019-02-07T17:38:14Z</dcterms:modified>
</cp:coreProperties>
</file>